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1"/>
  </p:sldMasterIdLst>
  <p:notesMasterIdLst>
    <p:notesMasterId r:id="rId36"/>
  </p:notesMasterIdLst>
  <p:handoutMasterIdLst>
    <p:handoutMasterId r:id="rId37"/>
  </p:handoutMasterIdLst>
  <p:sldIdLst>
    <p:sldId id="256" r:id="rId2"/>
    <p:sldId id="257" r:id="rId3"/>
    <p:sldId id="273" r:id="rId4"/>
    <p:sldId id="274" r:id="rId5"/>
    <p:sldId id="260" r:id="rId6"/>
    <p:sldId id="258" r:id="rId7"/>
    <p:sldId id="275" r:id="rId8"/>
    <p:sldId id="299" r:id="rId9"/>
    <p:sldId id="269" r:id="rId10"/>
    <p:sldId id="272" r:id="rId11"/>
    <p:sldId id="270" r:id="rId12"/>
    <p:sldId id="298" r:id="rId13"/>
    <p:sldId id="277" r:id="rId14"/>
    <p:sldId id="276" r:id="rId15"/>
    <p:sldId id="279" r:id="rId16"/>
    <p:sldId id="280" r:id="rId17"/>
    <p:sldId id="278" r:id="rId18"/>
    <p:sldId id="283" r:id="rId19"/>
    <p:sldId id="282" r:id="rId20"/>
    <p:sldId id="284" r:id="rId21"/>
    <p:sldId id="285" r:id="rId22"/>
    <p:sldId id="290" r:id="rId23"/>
    <p:sldId id="289" r:id="rId24"/>
    <p:sldId id="294" r:id="rId25"/>
    <p:sldId id="286" r:id="rId26"/>
    <p:sldId id="296" r:id="rId27"/>
    <p:sldId id="301" r:id="rId28"/>
    <p:sldId id="297" r:id="rId29"/>
    <p:sldId id="300" r:id="rId30"/>
    <p:sldId id="293" r:id="rId31"/>
    <p:sldId id="295" r:id="rId32"/>
    <p:sldId id="292" r:id="rId33"/>
    <p:sldId id="291" r:id="rId34"/>
    <p:sldId id="281"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6357" autoAdjust="0"/>
  </p:normalViewPr>
  <p:slideViewPr>
    <p:cSldViewPr snapToGrid="0">
      <p:cViewPr varScale="1">
        <p:scale>
          <a:sx n="86" d="100"/>
          <a:sy n="86" d="100"/>
        </p:scale>
        <p:origin x="562" y="48"/>
      </p:cViewPr>
      <p:guideLst/>
    </p:cSldViewPr>
  </p:slideViewPr>
  <p:outlineViewPr>
    <p:cViewPr>
      <p:scale>
        <a:sx n="33" d="100"/>
        <a:sy n="33" d="100"/>
      </p:scale>
      <p:origin x="0" y="-642"/>
    </p:cViewPr>
  </p:outlineViewPr>
  <p:notesTextViewPr>
    <p:cViewPr>
      <p:scale>
        <a:sx n="3" d="2"/>
        <a:sy n="3" d="2"/>
      </p:scale>
      <p:origin x="0" y="0"/>
    </p:cViewPr>
  </p:notesTextViewPr>
  <p:notesViewPr>
    <p:cSldViewPr snapToGrid="0">
      <p:cViewPr varScale="1">
        <p:scale>
          <a:sx n="60" d="100"/>
          <a:sy n="60" d="100"/>
        </p:scale>
        <p:origin x="1670" y="4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handoutMaster" Target="handoutMasters/handout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2873B9F-50A0-4622-8B27-9EA7B86E7C9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AD217B71-78E5-4F1B-8D85-573B8AAD3E4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76A5925-1F73-40BA-85C9-D3AC61ACF64E}" type="datetimeFigureOut">
              <a:rPr lang="en-US" smtClean="0"/>
              <a:t>2/4/2020</a:t>
            </a:fld>
            <a:endParaRPr lang="en-US"/>
          </a:p>
        </p:txBody>
      </p:sp>
      <p:sp>
        <p:nvSpPr>
          <p:cNvPr id="4" name="Footer Placeholder 3">
            <a:extLst>
              <a:ext uri="{FF2B5EF4-FFF2-40B4-BE49-F238E27FC236}">
                <a16:creationId xmlns:a16="http://schemas.microsoft.com/office/drawing/2014/main" id="{E2A5D993-102A-4921-A12E-E8E8D0285AF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63F94975-3B91-4B9C-9498-7DA766AE146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C10B77D-D561-4A25-8C29-51CAB365AE4B}" type="slidenum">
              <a:rPr lang="en-US" smtClean="0"/>
              <a:t>‹#›</a:t>
            </a:fld>
            <a:endParaRPr lang="en-US"/>
          </a:p>
        </p:txBody>
      </p:sp>
    </p:spTree>
    <p:extLst>
      <p:ext uri="{BB962C8B-B14F-4D97-AF65-F5344CB8AC3E}">
        <p14:creationId xmlns:p14="http://schemas.microsoft.com/office/powerpoint/2010/main" val="293664297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FD28DB0-09F6-4366-A211-0FA9A757C8BD}" type="datetimeFigureOut">
              <a:rPr lang="en-US" noProof="0" smtClean="0"/>
              <a:t>2/4/2020</a:t>
            </a:fld>
            <a:endParaRPr lang="en-US" noProof="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3DCE8F5-1341-475C-BF40-2E24D91E8058}" type="slidenum">
              <a:rPr lang="en-US" noProof="0" smtClean="0"/>
              <a:t>‹#›</a:t>
            </a:fld>
            <a:endParaRPr lang="en-US" noProof="0"/>
          </a:p>
        </p:txBody>
      </p:sp>
    </p:spTree>
    <p:extLst>
      <p:ext uri="{BB962C8B-B14F-4D97-AF65-F5344CB8AC3E}">
        <p14:creationId xmlns:p14="http://schemas.microsoft.com/office/powerpoint/2010/main" val="9064971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0945AC3A-7D9B-423E-A2BF-B883C9B2D241}"/>
              </a:ext>
            </a:extLst>
          </p:cNvPr>
          <p:cNvPicPr>
            <a:picLocks/>
          </p:cNvPicPr>
          <p:nvPr userDrawn="1"/>
        </p:nvPicPr>
        <p:blipFill rotWithShape="1">
          <a:blip r:embed="rId2" cstate="screen">
            <a:duotone>
              <a:prstClr val="black"/>
              <a:schemeClr val="tx2">
                <a:tint val="45000"/>
                <a:satMod val="400000"/>
              </a:schemeClr>
            </a:duotone>
            <a:extLst>
              <a:ext uri="{28A0092B-C50C-407E-A947-70E740481C1C}">
                <a14:useLocalDpi xmlns:a14="http://schemas.microsoft.com/office/drawing/2010/main"/>
              </a:ext>
            </a:extLst>
          </a:blip>
          <a:srcRect b="-15"/>
          <a:stretch/>
        </p:blipFill>
        <p:spPr>
          <a:xfrm>
            <a:off x="7801452" y="1"/>
            <a:ext cx="4389120" cy="6675120"/>
          </a:xfrm>
          <a:prstGeom prst="rect">
            <a:avLst/>
          </a:prstGeom>
        </p:spPr>
      </p:pic>
      <p:sp>
        <p:nvSpPr>
          <p:cNvPr id="5" name="Rectangle 4">
            <a:extLst>
              <a:ext uri="{FF2B5EF4-FFF2-40B4-BE49-F238E27FC236}">
                <a16:creationId xmlns:a16="http://schemas.microsoft.com/office/drawing/2014/main" id="{C7524B29-B525-4E47-862B-FD57B403D539}"/>
              </a:ext>
            </a:extLst>
          </p:cNvPr>
          <p:cNvSpPr/>
          <p:nvPr userDrawn="1"/>
        </p:nvSpPr>
        <p:spPr>
          <a:xfrm>
            <a:off x="7804351" y="1"/>
            <a:ext cx="4386221" cy="667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Picture Placeholder 9">
            <a:extLst>
              <a:ext uri="{FF2B5EF4-FFF2-40B4-BE49-F238E27FC236}">
                <a16:creationId xmlns:a16="http://schemas.microsoft.com/office/drawing/2014/main" id="{140927D5-AE1A-4ABD-BD8F-2F78723FF0D6}"/>
              </a:ext>
            </a:extLst>
          </p:cNvPr>
          <p:cNvSpPr>
            <a:spLocks noGrp="1"/>
          </p:cNvSpPr>
          <p:nvPr>
            <p:ph type="pic" sz="quarter" idx="10" hasCustomPrompt="1"/>
          </p:nvPr>
        </p:nvSpPr>
        <p:spPr>
          <a:xfrm>
            <a:off x="-11284" y="1"/>
            <a:ext cx="7815636" cy="6677022"/>
          </a:xfrm>
          <a:solidFill>
            <a:schemeClr val="bg1">
              <a:lumMod val="95000"/>
            </a:schemeClr>
          </a:solidFill>
        </p:spPr>
        <p:txBody>
          <a:bodyPr anchor="ctr"/>
          <a:lstStyle>
            <a:lvl1pPr marL="0" indent="0" algn="ctr">
              <a:buNone/>
              <a:defRPr sz="1600" i="1">
                <a:latin typeface="Times New Roman" panose="02020603050405020304" pitchFamily="18" charset="0"/>
                <a:cs typeface="Times New Roman" panose="02020603050405020304" pitchFamily="18" charset="0"/>
              </a:defRPr>
            </a:lvl1pPr>
          </a:lstStyle>
          <a:p>
            <a:r>
              <a:rPr lang="en-US"/>
              <a:t>Insert or Drag and Drop your Image</a:t>
            </a:r>
            <a:endParaRPr lang="en-US" dirty="0"/>
          </a:p>
        </p:txBody>
      </p:sp>
      <p:sp>
        <p:nvSpPr>
          <p:cNvPr id="11" name="Rectangle 10">
            <a:extLst>
              <a:ext uri="{FF2B5EF4-FFF2-40B4-BE49-F238E27FC236}">
                <a16:creationId xmlns:a16="http://schemas.microsoft.com/office/drawing/2014/main" id="{F94C333A-735B-44F8-99E4-E73D8172DE35}"/>
              </a:ext>
            </a:extLst>
          </p:cNvPr>
          <p:cNvSpPr/>
          <p:nvPr userDrawn="1"/>
        </p:nvSpPr>
        <p:spPr>
          <a:xfrm>
            <a:off x="-9856" y="6678000"/>
            <a:ext cx="9405316" cy="144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CC69AA83-848B-4DFD-A644-A5D9CEFF95E3}"/>
              </a:ext>
            </a:extLst>
          </p:cNvPr>
          <p:cNvSpPr/>
          <p:nvPr userDrawn="1"/>
        </p:nvSpPr>
        <p:spPr>
          <a:xfrm>
            <a:off x="7804351" y="6678000"/>
            <a:ext cx="4224295" cy="144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rIns="36000" bIns="0" rtlCol="0" anchor="b"/>
          <a:lstStyle/>
          <a:p>
            <a:pPr algn="r"/>
            <a:endParaRPr lang="en-US" sz="1000" noProof="1">
              <a:latin typeface="Tw Cen MT" panose="020B0602020104020603" pitchFamily="34" charset="0"/>
            </a:endParaRPr>
          </a:p>
        </p:txBody>
      </p:sp>
      <p:sp>
        <p:nvSpPr>
          <p:cNvPr id="15" name="Slide Number Placeholder 5">
            <a:extLst>
              <a:ext uri="{FF2B5EF4-FFF2-40B4-BE49-F238E27FC236}">
                <a16:creationId xmlns:a16="http://schemas.microsoft.com/office/drawing/2014/main" id="{42880EF2-ACF9-4D66-99FF-99CB3F61BE99}"/>
              </a:ext>
            </a:extLst>
          </p:cNvPr>
          <p:cNvSpPr txBox="1">
            <a:spLocks/>
          </p:cNvSpPr>
          <p:nvPr userDrawn="1"/>
        </p:nvSpPr>
        <p:spPr>
          <a:xfrm>
            <a:off x="12030074" y="6678000"/>
            <a:ext cx="161925" cy="144000"/>
          </a:xfrm>
          <a:prstGeom prst="rect">
            <a:avLst/>
          </a:prstGeom>
          <a:solidFill>
            <a:schemeClr val="accent1"/>
          </a:solidFill>
        </p:spPr>
        <p:txBody>
          <a:bodyPr vert="horz" lIns="0" tIns="0" rIns="72000" bIns="0" rtlCol="0" anchor="ctr"/>
          <a:lstStyle>
            <a:defPPr>
              <a:defRPr lang="en-US"/>
            </a:defPPr>
            <a:lvl1pPr marL="0" algn="r" defTabSz="914400" rtl="0" eaLnBrk="1" latinLnBrk="0" hangingPunct="1">
              <a:defRPr sz="1200"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2" name="Title 1">
            <a:extLst>
              <a:ext uri="{FF2B5EF4-FFF2-40B4-BE49-F238E27FC236}">
                <a16:creationId xmlns:a16="http://schemas.microsoft.com/office/drawing/2014/main" id="{8487E03C-DE68-4CE8-A7F1-B9DD28846BC8}"/>
              </a:ext>
            </a:extLst>
          </p:cNvPr>
          <p:cNvSpPr>
            <a:spLocks noGrp="1"/>
          </p:cNvSpPr>
          <p:nvPr>
            <p:ph type="ctrTitle"/>
          </p:nvPr>
        </p:nvSpPr>
        <p:spPr>
          <a:xfrm>
            <a:off x="8073392" y="1962149"/>
            <a:ext cx="3759807" cy="1547813"/>
          </a:xfrm>
        </p:spPr>
        <p:txBody>
          <a:bodyPr anchor="b"/>
          <a:lstStyle>
            <a:lvl1pPr algn="l">
              <a:lnSpc>
                <a:spcPts val="4000"/>
              </a:lnSpc>
              <a:defRPr sz="4800" spc="-15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7EEE8855-FE55-4351-B21B-FE33CB8050C1}"/>
              </a:ext>
            </a:extLst>
          </p:cNvPr>
          <p:cNvSpPr>
            <a:spLocks noGrp="1"/>
          </p:cNvSpPr>
          <p:nvPr>
            <p:ph type="subTitle" idx="1"/>
          </p:nvPr>
        </p:nvSpPr>
        <p:spPr>
          <a:xfrm>
            <a:off x="8073391" y="3602038"/>
            <a:ext cx="3756943" cy="722312"/>
          </a:xfrm>
        </p:spPr>
        <p:txBody>
          <a:bodyPr/>
          <a:lstStyle>
            <a:lvl1pPr marL="0" indent="0" algn="l">
              <a:buNone/>
              <a:defRPr sz="1600" spc="-15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Graphic 11">
            <a:extLst>
              <a:ext uri="{FF2B5EF4-FFF2-40B4-BE49-F238E27FC236}">
                <a16:creationId xmlns:a16="http://schemas.microsoft.com/office/drawing/2014/main" id="{54BAE1D8-3DF8-48CA-92C4-2E2064E4A3C5}"/>
              </a:ext>
            </a:extLst>
          </p:cNvPr>
          <p:cNvSpPr/>
          <p:nvPr userDrawn="1"/>
        </p:nvSpPr>
        <p:spPr>
          <a:xfrm>
            <a:off x="8776606" y="3981146"/>
            <a:ext cx="3413965" cy="2695876"/>
          </a:xfrm>
          <a:custGeom>
            <a:avLst/>
            <a:gdLst>
              <a:gd name="connsiteX0" fmla="*/ 4121944 w 4124325"/>
              <a:gd name="connsiteY0" fmla="*/ 1555076 h 3257550"/>
              <a:gd name="connsiteX1" fmla="*/ 4118134 w 4124325"/>
              <a:gd name="connsiteY1" fmla="*/ 1533169 h 3257550"/>
              <a:gd name="connsiteX2" fmla="*/ 2782729 w 4124325"/>
              <a:gd name="connsiteY2" fmla="*/ 39649 h 3257550"/>
              <a:gd name="connsiteX3" fmla="*/ 2108359 w 4124325"/>
              <a:gd name="connsiteY3" fmla="*/ 2436139 h 3257550"/>
              <a:gd name="connsiteX4" fmla="*/ 1262539 w 4124325"/>
              <a:gd name="connsiteY4" fmla="*/ 1310284 h 3257550"/>
              <a:gd name="connsiteX5" fmla="*/ 717709 w 4124325"/>
              <a:gd name="connsiteY5" fmla="*/ 2358986 h 3257550"/>
              <a:gd name="connsiteX6" fmla="*/ 7144 w 4124325"/>
              <a:gd name="connsiteY6" fmla="*/ 3257194 h 3257550"/>
              <a:gd name="connsiteX7" fmla="*/ 4075271 w 4124325"/>
              <a:gd name="connsiteY7" fmla="*/ 3257194 h 3257550"/>
              <a:gd name="connsiteX8" fmla="*/ 4122896 w 4124325"/>
              <a:gd name="connsiteY8" fmla="*/ 3201949 h 3257550"/>
              <a:gd name="connsiteX9" fmla="*/ 4122896 w 4124325"/>
              <a:gd name="connsiteY9" fmla="*/ 1555076 h 3257550"/>
              <a:gd name="connsiteX0" fmla="*/ 4115752 w 4207192"/>
              <a:gd name="connsiteY0" fmla="*/ 3194805 h 3286245"/>
              <a:gd name="connsiteX1" fmla="*/ 4115752 w 4207192"/>
              <a:gd name="connsiteY1" fmla="*/ 1547932 h 3286245"/>
              <a:gd name="connsiteX2" fmla="*/ 4114800 w 4207192"/>
              <a:gd name="connsiteY2" fmla="*/ 1547932 h 3286245"/>
              <a:gd name="connsiteX3" fmla="*/ 4110990 w 4207192"/>
              <a:gd name="connsiteY3" fmla="*/ 1526025 h 3286245"/>
              <a:gd name="connsiteX4" fmla="*/ 2775585 w 4207192"/>
              <a:gd name="connsiteY4" fmla="*/ 32505 h 3286245"/>
              <a:gd name="connsiteX5" fmla="*/ 2101215 w 4207192"/>
              <a:gd name="connsiteY5" fmla="*/ 2428995 h 3286245"/>
              <a:gd name="connsiteX6" fmla="*/ 1255395 w 4207192"/>
              <a:gd name="connsiteY6" fmla="*/ 1303140 h 3286245"/>
              <a:gd name="connsiteX7" fmla="*/ 710565 w 4207192"/>
              <a:gd name="connsiteY7" fmla="*/ 2351842 h 3286245"/>
              <a:gd name="connsiteX8" fmla="*/ 0 w 4207192"/>
              <a:gd name="connsiteY8" fmla="*/ 3250050 h 3286245"/>
              <a:gd name="connsiteX9" fmla="*/ 4068127 w 4207192"/>
              <a:gd name="connsiteY9" fmla="*/ 3250050 h 3286245"/>
              <a:gd name="connsiteX10" fmla="*/ 4207192 w 4207192"/>
              <a:gd name="connsiteY10" fmla="*/ 3286245 h 3286245"/>
              <a:gd name="connsiteX0" fmla="*/ 4115752 w 4207192"/>
              <a:gd name="connsiteY0" fmla="*/ 3194805 h 3286245"/>
              <a:gd name="connsiteX1" fmla="*/ 4115752 w 4207192"/>
              <a:gd name="connsiteY1" fmla="*/ 1547932 h 3286245"/>
              <a:gd name="connsiteX2" fmla="*/ 4114800 w 4207192"/>
              <a:gd name="connsiteY2" fmla="*/ 1547932 h 3286245"/>
              <a:gd name="connsiteX3" fmla="*/ 4110990 w 4207192"/>
              <a:gd name="connsiteY3" fmla="*/ 1526025 h 3286245"/>
              <a:gd name="connsiteX4" fmla="*/ 2775585 w 4207192"/>
              <a:gd name="connsiteY4" fmla="*/ 32505 h 3286245"/>
              <a:gd name="connsiteX5" fmla="*/ 2101215 w 4207192"/>
              <a:gd name="connsiteY5" fmla="*/ 2428995 h 3286245"/>
              <a:gd name="connsiteX6" fmla="*/ 1255395 w 4207192"/>
              <a:gd name="connsiteY6" fmla="*/ 1303140 h 3286245"/>
              <a:gd name="connsiteX7" fmla="*/ 710565 w 4207192"/>
              <a:gd name="connsiteY7" fmla="*/ 2351842 h 3286245"/>
              <a:gd name="connsiteX8" fmla="*/ 0 w 4207192"/>
              <a:gd name="connsiteY8" fmla="*/ 3250050 h 3286245"/>
              <a:gd name="connsiteX9" fmla="*/ 4207192 w 4207192"/>
              <a:gd name="connsiteY9" fmla="*/ 3286245 h 3286245"/>
              <a:gd name="connsiteX0" fmla="*/ 4115752 w 4115752"/>
              <a:gd name="connsiteY0" fmla="*/ 3194805 h 3250050"/>
              <a:gd name="connsiteX1" fmla="*/ 4115752 w 4115752"/>
              <a:gd name="connsiteY1" fmla="*/ 1547932 h 3250050"/>
              <a:gd name="connsiteX2" fmla="*/ 4114800 w 4115752"/>
              <a:gd name="connsiteY2" fmla="*/ 1547932 h 3250050"/>
              <a:gd name="connsiteX3" fmla="*/ 4110990 w 4115752"/>
              <a:gd name="connsiteY3" fmla="*/ 1526025 h 3250050"/>
              <a:gd name="connsiteX4" fmla="*/ 2775585 w 4115752"/>
              <a:gd name="connsiteY4" fmla="*/ 32505 h 3250050"/>
              <a:gd name="connsiteX5" fmla="*/ 2101215 w 4115752"/>
              <a:gd name="connsiteY5" fmla="*/ 2428995 h 3250050"/>
              <a:gd name="connsiteX6" fmla="*/ 1255395 w 4115752"/>
              <a:gd name="connsiteY6" fmla="*/ 1303140 h 3250050"/>
              <a:gd name="connsiteX7" fmla="*/ 710565 w 4115752"/>
              <a:gd name="connsiteY7" fmla="*/ 2351842 h 3250050"/>
              <a:gd name="connsiteX8" fmla="*/ 0 w 4115752"/>
              <a:gd name="connsiteY8" fmla="*/ 3250050 h 3250050"/>
              <a:gd name="connsiteX0" fmla="*/ 4115752 w 4115752"/>
              <a:gd name="connsiteY0" fmla="*/ 1547932 h 3250050"/>
              <a:gd name="connsiteX1" fmla="*/ 4114800 w 4115752"/>
              <a:gd name="connsiteY1" fmla="*/ 1547932 h 3250050"/>
              <a:gd name="connsiteX2" fmla="*/ 4110990 w 4115752"/>
              <a:gd name="connsiteY2" fmla="*/ 1526025 h 3250050"/>
              <a:gd name="connsiteX3" fmla="*/ 2775585 w 4115752"/>
              <a:gd name="connsiteY3" fmla="*/ 32505 h 3250050"/>
              <a:gd name="connsiteX4" fmla="*/ 2101215 w 4115752"/>
              <a:gd name="connsiteY4" fmla="*/ 2428995 h 3250050"/>
              <a:gd name="connsiteX5" fmla="*/ 1255395 w 4115752"/>
              <a:gd name="connsiteY5" fmla="*/ 1303140 h 3250050"/>
              <a:gd name="connsiteX6" fmla="*/ 710565 w 4115752"/>
              <a:gd name="connsiteY6" fmla="*/ 2351842 h 3250050"/>
              <a:gd name="connsiteX7" fmla="*/ 0 w 4115752"/>
              <a:gd name="connsiteY7" fmla="*/ 3250050 h 325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15752" h="3250050">
                <a:moveTo>
                  <a:pt x="4115752" y="1547932"/>
                </a:moveTo>
                <a:lnTo>
                  <a:pt x="4114800" y="1547932"/>
                </a:lnTo>
                <a:cubicBezTo>
                  <a:pt x="4114800" y="1540312"/>
                  <a:pt x="4113847" y="1532692"/>
                  <a:pt x="4110990" y="1526025"/>
                </a:cubicBezTo>
                <a:cubicBezTo>
                  <a:pt x="4060507" y="1391722"/>
                  <a:pt x="3224212" y="-249435"/>
                  <a:pt x="2775585" y="32505"/>
                </a:cubicBezTo>
                <a:cubicBezTo>
                  <a:pt x="2375535" y="283965"/>
                  <a:pt x="2629852" y="2428995"/>
                  <a:pt x="2101215" y="2428995"/>
                </a:cubicBezTo>
                <a:cubicBezTo>
                  <a:pt x="1784985" y="2428995"/>
                  <a:pt x="1670685" y="1303140"/>
                  <a:pt x="1255395" y="1303140"/>
                </a:cubicBezTo>
                <a:cubicBezTo>
                  <a:pt x="1037272" y="1303140"/>
                  <a:pt x="710565" y="1554600"/>
                  <a:pt x="710565" y="2351842"/>
                </a:cubicBezTo>
                <a:cubicBezTo>
                  <a:pt x="710565" y="3149085"/>
                  <a:pt x="0" y="3250050"/>
                  <a:pt x="0" y="3250050"/>
                </a:cubicBezTo>
              </a:path>
            </a:pathLst>
          </a:custGeom>
          <a:noFill/>
          <a:ln w="9525" cap="flat">
            <a:solidFill>
              <a:schemeClr val="bg1"/>
            </a:solidFill>
            <a:prstDash val="dash"/>
            <a:miter/>
          </a:ln>
        </p:spPr>
        <p:txBody>
          <a:bodyPr rtlCol="0" anchor="ctr"/>
          <a:lstStyle/>
          <a:p>
            <a:endParaRPr lang="en-US" dirty="0"/>
          </a:p>
        </p:txBody>
      </p:sp>
      <p:sp>
        <p:nvSpPr>
          <p:cNvPr id="14" name="Rectangle 13">
            <a:extLst>
              <a:ext uri="{FF2B5EF4-FFF2-40B4-BE49-F238E27FC236}">
                <a16:creationId xmlns:a16="http://schemas.microsoft.com/office/drawing/2014/main" id="{974E860F-437F-442E-898C-244A0DD5D765}"/>
              </a:ext>
            </a:extLst>
          </p:cNvPr>
          <p:cNvSpPr/>
          <p:nvPr userDrawn="1"/>
        </p:nvSpPr>
        <p:spPr>
          <a:xfrm>
            <a:off x="-9856" y="6822000"/>
            <a:ext cx="12201856" cy="36000"/>
          </a:xfrm>
          <a:prstGeom prst="rect">
            <a:avLst/>
          </a:prstGeom>
          <a:gradFill>
            <a:gsLst>
              <a:gs pos="0">
                <a:schemeClr val="accent4"/>
              </a:gs>
              <a:gs pos="37000">
                <a:schemeClr val="bg1">
                  <a:lumMod val="85000"/>
                </a:schemeClr>
              </a:gs>
              <a:gs pos="100000">
                <a:schemeClr val="accent1"/>
              </a:gs>
              <a:gs pos="68000">
                <a:schemeClr val="tx1">
                  <a:lumMod val="85000"/>
                  <a:lumOff val="15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Tree>
    <p:extLst>
      <p:ext uri="{BB962C8B-B14F-4D97-AF65-F5344CB8AC3E}">
        <p14:creationId xmlns:p14="http://schemas.microsoft.com/office/powerpoint/2010/main" val="804264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BF7CBC-CC93-4AB3-9D46-61075505816B}"/>
              </a:ext>
            </a:extLst>
          </p:cNvPr>
          <p:cNvSpPr>
            <a:spLocks noGrp="1"/>
          </p:cNvSpPr>
          <p:nvPr>
            <p:ph type="title"/>
          </p:nvPr>
        </p:nvSpPr>
        <p:spPr>
          <a:xfrm>
            <a:off x="360000" y="360000"/>
            <a:ext cx="11473200" cy="540000"/>
          </a:xfrm>
        </p:spPr>
        <p:txBody>
          <a:bodyPr/>
          <a:lstStyle/>
          <a:p>
            <a:r>
              <a:rPr lang="en-US" noProof="0"/>
              <a:t>Click to edit Master title style</a:t>
            </a:r>
          </a:p>
        </p:txBody>
      </p:sp>
      <p:sp>
        <p:nvSpPr>
          <p:cNvPr id="16" name="Subtitle">
            <a:extLst>
              <a:ext uri="{FF2B5EF4-FFF2-40B4-BE49-F238E27FC236}">
                <a16:creationId xmlns:a16="http://schemas.microsoft.com/office/drawing/2014/main" id="{152317FE-88B5-4D1F-AECF-DA69D6779BEA}"/>
              </a:ext>
            </a:extLst>
          </p:cNvPr>
          <p:cNvSpPr>
            <a:spLocks noGrp="1"/>
          </p:cNvSpPr>
          <p:nvPr>
            <p:ph type="body" sz="quarter" idx="12" hasCustomPrompt="1"/>
          </p:nvPr>
        </p:nvSpPr>
        <p:spPr>
          <a:xfrm>
            <a:off x="360363" y="1080000"/>
            <a:ext cx="11471275" cy="360362"/>
          </a:xfrm>
        </p:spPr>
        <p:txBody>
          <a:bodyPr/>
          <a:lstStyle>
            <a:lvl1pPr marL="0" indent="0">
              <a:buNone/>
              <a:defRPr sz="2100"/>
            </a:lvl1pPr>
          </a:lstStyle>
          <a:p>
            <a:pPr lvl="0"/>
            <a:r>
              <a:rPr lang="en-US" noProof="0"/>
              <a:t>Subtitle</a:t>
            </a:r>
          </a:p>
        </p:txBody>
      </p:sp>
      <p:sp>
        <p:nvSpPr>
          <p:cNvPr id="3" name="Left Col">
            <a:extLst>
              <a:ext uri="{FF2B5EF4-FFF2-40B4-BE49-F238E27FC236}">
                <a16:creationId xmlns:a16="http://schemas.microsoft.com/office/drawing/2014/main" id="{49529B8D-BAD9-4E6D-82F7-0275D8195AA9}"/>
              </a:ext>
            </a:extLst>
          </p:cNvPr>
          <p:cNvSpPr>
            <a:spLocks noGrp="1"/>
          </p:cNvSpPr>
          <p:nvPr>
            <p:ph sz="half" idx="1"/>
          </p:nvPr>
        </p:nvSpPr>
        <p:spPr>
          <a:xfrm>
            <a:off x="360000" y="1620000"/>
            <a:ext cx="5580000" cy="450000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Right Col">
            <a:extLst>
              <a:ext uri="{FF2B5EF4-FFF2-40B4-BE49-F238E27FC236}">
                <a16:creationId xmlns:a16="http://schemas.microsoft.com/office/drawing/2014/main" id="{0AAD114E-6BCC-4476-8E44-12E87D4675E2}"/>
              </a:ext>
            </a:extLst>
          </p:cNvPr>
          <p:cNvSpPr>
            <a:spLocks noGrp="1"/>
          </p:cNvSpPr>
          <p:nvPr>
            <p:ph sz="half" idx="2"/>
          </p:nvPr>
        </p:nvSpPr>
        <p:spPr>
          <a:xfrm>
            <a:off x="6253200" y="1620000"/>
            <a:ext cx="5580000" cy="450000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Footer Placeholder 4">
            <a:extLst>
              <a:ext uri="{FF2B5EF4-FFF2-40B4-BE49-F238E27FC236}">
                <a16:creationId xmlns:a16="http://schemas.microsoft.com/office/drawing/2014/main" id="{3CFF9123-1F0C-4BD2-8233-FEE5B2A46612}"/>
              </a:ext>
            </a:extLst>
          </p:cNvPr>
          <p:cNvSpPr>
            <a:spLocks noGrp="1"/>
          </p:cNvSpPr>
          <p:nvPr>
            <p:ph type="ftr" sz="quarter" idx="13"/>
          </p:nvPr>
        </p:nvSpPr>
        <p:spPr/>
        <p:txBody>
          <a:bodyPr/>
          <a:lstStyle/>
          <a:p>
            <a:r>
              <a:rPr lang="en-US" noProof="0"/>
              <a:t>Add a footer</a:t>
            </a:r>
          </a:p>
        </p:txBody>
      </p:sp>
      <p:sp>
        <p:nvSpPr>
          <p:cNvPr id="6" name="Slide Number Placeholder 5">
            <a:extLst>
              <a:ext uri="{FF2B5EF4-FFF2-40B4-BE49-F238E27FC236}">
                <a16:creationId xmlns:a16="http://schemas.microsoft.com/office/drawing/2014/main" id="{111E8981-59A6-4480-80A6-5619C2201789}"/>
              </a:ext>
            </a:extLst>
          </p:cNvPr>
          <p:cNvSpPr>
            <a:spLocks noGrp="1"/>
          </p:cNvSpPr>
          <p:nvPr>
            <p:ph type="sldNum" sz="quarter" idx="14"/>
          </p:nvPr>
        </p:nvSpPr>
        <p:spPr/>
        <p:txBody>
          <a:bodyPr/>
          <a:lstStyle/>
          <a:p>
            <a:fld id="{058DB212-BFA2-403F-85EF-DFD3FF6D973A}" type="slidenum">
              <a:rPr lang="en-US" noProof="0" smtClean="0"/>
              <a:pPr/>
              <a:t>‹#›</a:t>
            </a:fld>
            <a:endParaRPr lang="en-US" noProof="0"/>
          </a:p>
        </p:txBody>
      </p:sp>
    </p:spTree>
    <p:extLst>
      <p:ext uri="{BB962C8B-B14F-4D97-AF65-F5344CB8AC3E}">
        <p14:creationId xmlns:p14="http://schemas.microsoft.com/office/powerpoint/2010/main" val="13119239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s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9DDDF3-2E7E-4175-ACE9-B214DCE40C6E}"/>
              </a:ext>
            </a:extLst>
          </p:cNvPr>
          <p:cNvSpPr>
            <a:spLocks noGrp="1"/>
          </p:cNvSpPr>
          <p:nvPr>
            <p:ph type="title"/>
          </p:nvPr>
        </p:nvSpPr>
        <p:spPr/>
        <p:txBody>
          <a:bodyPr/>
          <a:lstStyle/>
          <a:p>
            <a:r>
              <a:rPr lang="en-US" noProof="0"/>
              <a:t>Click to edit Master title style</a:t>
            </a:r>
          </a:p>
        </p:txBody>
      </p:sp>
      <p:sp>
        <p:nvSpPr>
          <p:cNvPr id="8" name="Subtitle">
            <a:extLst>
              <a:ext uri="{FF2B5EF4-FFF2-40B4-BE49-F238E27FC236}">
                <a16:creationId xmlns:a16="http://schemas.microsoft.com/office/drawing/2014/main" id="{5302A3D4-CF60-41AF-924C-B30D3FD99751}"/>
              </a:ext>
            </a:extLst>
          </p:cNvPr>
          <p:cNvSpPr>
            <a:spLocks noGrp="1"/>
          </p:cNvSpPr>
          <p:nvPr>
            <p:ph type="body" sz="quarter" idx="12" hasCustomPrompt="1"/>
          </p:nvPr>
        </p:nvSpPr>
        <p:spPr>
          <a:xfrm>
            <a:off x="360363" y="1080000"/>
            <a:ext cx="11471275" cy="360362"/>
          </a:xfrm>
        </p:spPr>
        <p:txBody>
          <a:bodyPr/>
          <a:lstStyle>
            <a:lvl1pPr marL="0" indent="0">
              <a:buNone/>
              <a:defRPr sz="2100"/>
            </a:lvl1pPr>
          </a:lstStyle>
          <a:p>
            <a:pPr lvl="0"/>
            <a:r>
              <a:rPr lang="en-US" noProof="0"/>
              <a:t>Subtitle</a:t>
            </a:r>
          </a:p>
        </p:txBody>
      </p:sp>
      <p:sp>
        <p:nvSpPr>
          <p:cNvPr id="3" name="Footer Placeholder 2">
            <a:extLst>
              <a:ext uri="{FF2B5EF4-FFF2-40B4-BE49-F238E27FC236}">
                <a16:creationId xmlns:a16="http://schemas.microsoft.com/office/drawing/2014/main" id="{2E0E8FCF-8FC7-49D2-9516-7662294E35B7}"/>
              </a:ext>
            </a:extLst>
          </p:cNvPr>
          <p:cNvSpPr>
            <a:spLocks noGrp="1"/>
          </p:cNvSpPr>
          <p:nvPr>
            <p:ph type="ftr" sz="quarter" idx="13"/>
          </p:nvPr>
        </p:nvSpPr>
        <p:spPr/>
        <p:txBody>
          <a:bodyPr/>
          <a:lstStyle/>
          <a:p>
            <a:r>
              <a:rPr lang="en-US" noProof="0"/>
              <a:t>Add a footer</a:t>
            </a:r>
          </a:p>
        </p:txBody>
      </p:sp>
      <p:sp>
        <p:nvSpPr>
          <p:cNvPr id="4" name="Slide Number Placeholder 3">
            <a:extLst>
              <a:ext uri="{FF2B5EF4-FFF2-40B4-BE49-F238E27FC236}">
                <a16:creationId xmlns:a16="http://schemas.microsoft.com/office/drawing/2014/main" id="{216208B4-CFD5-4FAE-9519-74EFAC0B0368}"/>
              </a:ext>
            </a:extLst>
          </p:cNvPr>
          <p:cNvSpPr>
            <a:spLocks noGrp="1"/>
          </p:cNvSpPr>
          <p:nvPr>
            <p:ph type="sldNum" sz="quarter" idx="14"/>
          </p:nvPr>
        </p:nvSpPr>
        <p:spPr/>
        <p:txBody>
          <a:bodyPr/>
          <a:lstStyle/>
          <a:p>
            <a:fld id="{058DB212-BFA2-403F-85EF-DFD3FF6D973A}" type="slidenum">
              <a:rPr lang="en-US" noProof="0" smtClean="0"/>
              <a:pPr/>
              <a:t>‹#›</a:t>
            </a:fld>
            <a:endParaRPr lang="en-US" noProof="0"/>
          </a:p>
        </p:txBody>
      </p:sp>
    </p:spTree>
    <p:extLst>
      <p:ext uri="{BB962C8B-B14F-4D97-AF65-F5344CB8AC3E}">
        <p14:creationId xmlns:p14="http://schemas.microsoft.com/office/powerpoint/2010/main" val="2421223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AED074E-AB07-44D1-8B4E-189EAEF798D6}"/>
              </a:ext>
            </a:extLst>
          </p:cNvPr>
          <p:cNvSpPr>
            <a:spLocks noGrp="1"/>
          </p:cNvSpPr>
          <p:nvPr>
            <p:ph type="ftr" sz="quarter" idx="10"/>
          </p:nvPr>
        </p:nvSpPr>
        <p:spPr/>
        <p:txBody>
          <a:bodyPr/>
          <a:lstStyle/>
          <a:p>
            <a:r>
              <a:rPr lang="en-US" noProof="0"/>
              <a:t>Add a footer</a:t>
            </a:r>
          </a:p>
        </p:txBody>
      </p:sp>
      <p:sp>
        <p:nvSpPr>
          <p:cNvPr id="3" name="Slide Number Placeholder 2">
            <a:extLst>
              <a:ext uri="{FF2B5EF4-FFF2-40B4-BE49-F238E27FC236}">
                <a16:creationId xmlns:a16="http://schemas.microsoft.com/office/drawing/2014/main" id="{2801D44B-9877-40D1-B788-EE3BFD57C5AB}"/>
              </a:ext>
            </a:extLst>
          </p:cNvPr>
          <p:cNvSpPr>
            <a:spLocks noGrp="1"/>
          </p:cNvSpPr>
          <p:nvPr>
            <p:ph type="sldNum" sz="quarter" idx="11"/>
          </p:nvPr>
        </p:nvSpPr>
        <p:spPr/>
        <p:txBody>
          <a:bodyPr/>
          <a:lstStyle/>
          <a:p>
            <a:fld id="{058DB212-BFA2-403F-85EF-DFD3FF6D973A}" type="slidenum">
              <a:rPr lang="en-US" noProof="0" smtClean="0"/>
              <a:pPr/>
              <a:t>‹#›</a:t>
            </a:fld>
            <a:endParaRPr lang="en-US" noProof="0"/>
          </a:p>
        </p:txBody>
      </p:sp>
    </p:spTree>
    <p:extLst>
      <p:ext uri="{BB962C8B-B14F-4D97-AF65-F5344CB8AC3E}">
        <p14:creationId xmlns:p14="http://schemas.microsoft.com/office/powerpoint/2010/main" val="29466374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9FB83C35-D975-48B4-8E79-AB7A1A80DFC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7799832" cy="6675120"/>
          </a:xfrm>
          <a:prstGeom prst="rect">
            <a:avLst/>
          </a:prstGeom>
        </p:spPr>
      </p:pic>
      <p:sp>
        <p:nvSpPr>
          <p:cNvPr id="11" name="Rectangle 10">
            <a:extLst>
              <a:ext uri="{FF2B5EF4-FFF2-40B4-BE49-F238E27FC236}">
                <a16:creationId xmlns:a16="http://schemas.microsoft.com/office/drawing/2014/main" id="{DD7E187E-6082-49C3-B795-CC4321FE39F8}"/>
              </a:ext>
            </a:extLst>
          </p:cNvPr>
          <p:cNvSpPr/>
          <p:nvPr userDrawn="1"/>
        </p:nvSpPr>
        <p:spPr>
          <a:xfrm>
            <a:off x="6671" y="0"/>
            <a:ext cx="7802524" cy="6677644"/>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2" name="Picture Placeholder 9">
            <a:extLst>
              <a:ext uri="{FF2B5EF4-FFF2-40B4-BE49-F238E27FC236}">
                <a16:creationId xmlns:a16="http://schemas.microsoft.com/office/drawing/2014/main" id="{8FBFF6A8-5ABD-4191-81E4-C9F86380A56D}"/>
              </a:ext>
            </a:extLst>
          </p:cNvPr>
          <p:cNvSpPr>
            <a:spLocks noGrp="1"/>
          </p:cNvSpPr>
          <p:nvPr>
            <p:ph type="pic" sz="quarter" idx="10" hasCustomPrompt="1"/>
          </p:nvPr>
        </p:nvSpPr>
        <p:spPr>
          <a:xfrm>
            <a:off x="7801097" y="1"/>
            <a:ext cx="4389475" cy="6677644"/>
          </a:xfrm>
          <a:solidFill>
            <a:schemeClr val="bg1">
              <a:lumMod val="95000"/>
            </a:schemeClr>
          </a:solidFill>
        </p:spPr>
        <p:txBody>
          <a:bodyPr anchor="ctr"/>
          <a:lstStyle>
            <a:lvl1pPr marL="0" indent="0" algn="ctr">
              <a:buNone/>
              <a:defRPr sz="1600" i="1">
                <a:latin typeface="Times New Roman" panose="02020603050405020304" pitchFamily="18" charset="0"/>
                <a:cs typeface="Times New Roman" panose="02020603050405020304" pitchFamily="18" charset="0"/>
              </a:defRPr>
            </a:lvl1pPr>
          </a:lstStyle>
          <a:p>
            <a:r>
              <a:rPr lang="en-US" noProof="0"/>
              <a:t>Insert or Drag and Drop your Image</a:t>
            </a:r>
          </a:p>
        </p:txBody>
      </p:sp>
      <p:sp>
        <p:nvSpPr>
          <p:cNvPr id="5" name="Footer Placeholder 4">
            <a:extLst>
              <a:ext uri="{FF2B5EF4-FFF2-40B4-BE49-F238E27FC236}">
                <a16:creationId xmlns:a16="http://schemas.microsoft.com/office/drawing/2014/main" id="{16E27D1E-1708-4D17-AB85-058EE0C34776}"/>
              </a:ext>
            </a:extLst>
          </p:cNvPr>
          <p:cNvSpPr>
            <a:spLocks noGrp="1"/>
          </p:cNvSpPr>
          <p:nvPr>
            <p:ph type="ftr" sz="quarter" idx="13"/>
          </p:nvPr>
        </p:nvSpPr>
        <p:spPr>
          <a:gradFill>
            <a:gsLst>
              <a:gs pos="82000">
                <a:schemeClr val="tx1">
                  <a:lumMod val="85000"/>
                  <a:lumOff val="15000"/>
                </a:schemeClr>
              </a:gs>
              <a:gs pos="100000">
                <a:schemeClr val="tx1"/>
              </a:gs>
            </a:gsLst>
          </a:gradFill>
        </p:spPr>
        <p:txBody>
          <a:bodyPr/>
          <a:lstStyle>
            <a:lvl1pPr>
              <a:defRPr>
                <a:solidFill>
                  <a:schemeClr val="bg1"/>
                </a:solidFill>
              </a:defRPr>
            </a:lvl1pPr>
          </a:lstStyle>
          <a:p>
            <a:r>
              <a:rPr lang="en-US" noProof="0"/>
              <a:t>Add a footer</a:t>
            </a:r>
          </a:p>
        </p:txBody>
      </p:sp>
      <p:sp>
        <p:nvSpPr>
          <p:cNvPr id="9" name="Slide Number Placeholder 8">
            <a:extLst>
              <a:ext uri="{FF2B5EF4-FFF2-40B4-BE49-F238E27FC236}">
                <a16:creationId xmlns:a16="http://schemas.microsoft.com/office/drawing/2014/main" id="{69529A18-E6EB-4081-B804-B2FCF5287DFF}"/>
              </a:ext>
            </a:extLst>
          </p:cNvPr>
          <p:cNvSpPr>
            <a:spLocks noGrp="1"/>
          </p:cNvSpPr>
          <p:nvPr>
            <p:ph type="sldNum" sz="quarter" idx="14"/>
          </p:nvPr>
        </p:nvSpPr>
        <p:spPr>
          <a:xfrm>
            <a:off x="11594400" y="6678000"/>
            <a:ext cx="597600" cy="144000"/>
          </a:xfrm>
        </p:spPr>
        <p:txBody>
          <a:bodyPr/>
          <a:lstStyle/>
          <a:p>
            <a:fld id="{058DB212-BFA2-403F-85EF-DFD3FF6D973A}" type="slidenum">
              <a:rPr lang="en-US" noProof="0" smtClean="0"/>
              <a:pPr/>
              <a:t>‹#›</a:t>
            </a:fld>
            <a:endParaRPr lang="en-US" noProof="0"/>
          </a:p>
        </p:txBody>
      </p:sp>
      <p:sp>
        <p:nvSpPr>
          <p:cNvPr id="13" name="Title 1">
            <a:extLst>
              <a:ext uri="{FF2B5EF4-FFF2-40B4-BE49-F238E27FC236}">
                <a16:creationId xmlns:a16="http://schemas.microsoft.com/office/drawing/2014/main" id="{C6A78464-8D00-4B94-90C7-90F1B54C8AA0}"/>
              </a:ext>
            </a:extLst>
          </p:cNvPr>
          <p:cNvSpPr>
            <a:spLocks noGrp="1"/>
          </p:cNvSpPr>
          <p:nvPr>
            <p:ph type="ctrTitle"/>
          </p:nvPr>
        </p:nvSpPr>
        <p:spPr>
          <a:xfrm>
            <a:off x="1273834" y="2481141"/>
            <a:ext cx="3759807" cy="1547813"/>
          </a:xfrm>
        </p:spPr>
        <p:txBody>
          <a:bodyPr anchor="b"/>
          <a:lstStyle>
            <a:lvl1pPr algn="l">
              <a:lnSpc>
                <a:spcPts val="4000"/>
              </a:lnSpc>
              <a:defRPr sz="4800" spc="-150">
                <a:solidFill>
                  <a:schemeClr val="bg1"/>
                </a:solidFill>
              </a:defRPr>
            </a:lvl1pPr>
          </a:lstStyle>
          <a:p>
            <a:r>
              <a:rPr lang="en-US" noProof="0"/>
              <a:t>Click to edit Master title style</a:t>
            </a:r>
          </a:p>
        </p:txBody>
      </p:sp>
      <p:sp>
        <p:nvSpPr>
          <p:cNvPr id="14" name="Subtitle 2">
            <a:extLst>
              <a:ext uri="{FF2B5EF4-FFF2-40B4-BE49-F238E27FC236}">
                <a16:creationId xmlns:a16="http://schemas.microsoft.com/office/drawing/2014/main" id="{3CDBDF0B-F377-47FD-9DA1-C3BDA7C1DEDE}"/>
              </a:ext>
            </a:extLst>
          </p:cNvPr>
          <p:cNvSpPr>
            <a:spLocks noGrp="1"/>
          </p:cNvSpPr>
          <p:nvPr>
            <p:ph type="subTitle" idx="1"/>
          </p:nvPr>
        </p:nvSpPr>
        <p:spPr>
          <a:xfrm>
            <a:off x="1273833" y="4220102"/>
            <a:ext cx="3756943" cy="722312"/>
          </a:xfrm>
        </p:spPr>
        <p:txBody>
          <a:bodyPr/>
          <a:lstStyle>
            <a:lvl1pPr marL="0" indent="0" algn="l">
              <a:buNone/>
              <a:defRPr sz="1600" spc="-15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18" name="Graphic 15">
            <a:extLst>
              <a:ext uri="{FF2B5EF4-FFF2-40B4-BE49-F238E27FC236}">
                <a16:creationId xmlns:a16="http://schemas.microsoft.com/office/drawing/2014/main" id="{F50292C9-54F6-4F7B-A885-34CE1E3B0351}"/>
              </a:ext>
            </a:extLst>
          </p:cNvPr>
          <p:cNvSpPr/>
          <p:nvPr/>
        </p:nvSpPr>
        <p:spPr>
          <a:xfrm flipH="1">
            <a:off x="-1428" y="4123811"/>
            <a:ext cx="6027420" cy="2599249"/>
          </a:xfrm>
          <a:custGeom>
            <a:avLst/>
            <a:gdLst>
              <a:gd name="connsiteX0" fmla="*/ 7144 w 6505575"/>
              <a:gd name="connsiteY0" fmla="*/ 2606393 h 2609850"/>
              <a:gd name="connsiteX1" fmla="*/ 881539 w 6505575"/>
              <a:gd name="connsiteY1" fmla="*/ 2062516 h 2609850"/>
              <a:gd name="connsiteX2" fmla="*/ 1477804 w 6505575"/>
              <a:gd name="connsiteY2" fmla="*/ 2056801 h 2609850"/>
              <a:gd name="connsiteX3" fmla="*/ 1569244 w 6505575"/>
              <a:gd name="connsiteY3" fmla="*/ 2112046 h 2609850"/>
              <a:gd name="connsiteX4" fmla="*/ 2539841 w 6505575"/>
              <a:gd name="connsiteY4" fmla="*/ 2084423 h 2609850"/>
              <a:gd name="connsiteX5" fmla="*/ 3238976 w 6505575"/>
              <a:gd name="connsiteY5" fmla="*/ 1611031 h 2609850"/>
              <a:gd name="connsiteX6" fmla="*/ 3642836 w 6505575"/>
              <a:gd name="connsiteY6" fmla="*/ 1590076 h 2609850"/>
              <a:gd name="connsiteX7" fmla="*/ 3963829 w 6505575"/>
              <a:gd name="connsiteY7" fmla="*/ 1762478 h 2609850"/>
              <a:gd name="connsiteX8" fmla="*/ 4862989 w 6505575"/>
              <a:gd name="connsiteY8" fmla="*/ 1455773 h 2609850"/>
              <a:gd name="connsiteX9" fmla="*/ 5106829 w 6505575"/>
              <a:gd name="connsiteY9" fmla="*/ 734731 h 2609850"/>
              <a:gd name="connsiteX10" fmla="*/ 6034564 w 6505575"/>
              <a:gd name="connsiteY10" fmla="*/ 69886 h 2609850"/>
              <a:gd name="connsiteX11" fmla="*/ 6034564 w 6505575"/>
              <a:gd name="connsiteY11" fmla="*/ 69886 h 2609850"/>
              <a:gd name="connsiteX12" fmla="*/ 6507004 w 6505575"/>
              <a:gd name="connsiteY12" fmla="*/ 1395766 h 2609850"/>
              <a:gd name="connsiteX13" fmla="*/ 6507004 w 6505575"/>
              <a:gd name="connsiteY13" fmla="*/ 2605441 h 2609850"/>
              <a:gd name="connsiteX14" fmla="*/ 7144 w 6505575"/>
              <a:gd name="connsiteY14" fmla="*/ 2605441 h 2609850"/>
              <a:gd name="connsiteX0" fmla="*/ 6499860 w 6591300"/>
              <a:gd name="connsiteY0" fmla="*/ 1388622 h 2599249"/>
              <a:gd name="connsiteX1" fmla="*/ 6499860 w 6591300"/>
              <a:gd name="connsiteY1" fmla="*/ 2598297 h 2599249"/>
              <a:gd name="connsiteX2" fmla="*/ 0 w 6591300"/>
              <a:gd name="connsiteY2" fmla="*/ 2598297 h 2599249"/>
              <a:gd name="connsiteX3" fmla="*/ 0 w 6591300"/>
              <a:gd name="connsiteY3" fmla="*/ 2599249 h 2599249"/>
              <a:gd name="connsiteX4" fmla="*/ 874395 w 6591300"/>
              <a:gd name="connsiteY4" fmla="*/ 2055372 h 2599249"/>
              <a:gd name="connsiteX5" fmla="*/ 1470660 w 6591300"/>
              <a:gd name="connsiteY5" fmla="*/ 2049657 h 2599249"/>
              <a:gd name="connsiteX6" fmla="*/ 1562100 w 6591300"/>
              <a:gd name="connsiteY6" fmla="*/ 2104902 h 2599249"/>
              <a:gd name="connsiteX7" fmla="*/ 2532697 w 6591300"/>
              <a:gd name="connsiteY7" fmla="*/ 2077279 h 2599249"/>
              <a:gd name="connsiteX8" fmla="*/ 3231832 w 6591300"/>
              <a:gd name="connsiteY8" fmla="*/ 1603887 h 2599249"/>
              <a:gd name="connsiteX9" fmla="*/ 3635692 w 6591300"/>
              <a:gd name="connsiteY9" fmla="*/ 1582932 h 2599249"/>
              <a:gd name="connsiteX10" fmla="*/ 3956685 w 6591300"/>
              <a:gd name="connsiteY10" fmla="*/ 1755334 h 2599249"/>
              <a:gd name="connsiteX11" fmla="*/ 4855845 w 6591300"/>
              <a:gd name="connsiteY11" fmla="*/ 1448629 h 2599249"/>
              <a:gd name="connsiteX12" fmla="*/ 5099685 w 6591300"/>
              <a:gd name="connsiteY12" fmla="*/ 727587 h 2599249"/>
              <a:gd name="connsiteX13" fmla="*/ 6027420 w 6591300"/>
              <a:gd name="connsiteY13" fmla="*/ 62742 h 2599249"/>
              <a:gd name="connsiteX14" fmla="*/ 6027420 w 6591300"/>
              <a:gd name="connsiteY14" fmla="*/ 62742 h 2599249"/>
              <a:gd name="connsiteX15" fmla="*/ 6591300 w 6591300"/>
              <a:gd name="connsiteY15" fmla="*/ 1480062 h 2599249"/>
              <a:gd name="connsiteX0" fmla="*/ 6499860 w 6591300"/>
              <a:gd name="connsiteY0" fmla="*/ 2598297 h 2599249"/>
              <a:gd name="connsiteX1" fmla="*/ 0 w 6591300"/>
              <a:gd name="connsiteY1" fmla="*/ 2598297 h 2599249"/>
              <a:gd name="connsiteX2" fmla="*/ 0 w 6591300"/>
              <a:gd name="connsiteY2" fmla="*/ 2599249 h 2599249"/>
              <a:gd name="connsiteX3" fmla="*/ 874395 w 6591300"/>
              <a:gd name="connsiteY3" fmla="*/ 2055372 h 2599249"/>
              <a:gd name="connsiteX4" fmla="*/ 1470660 w 6591300"/>
              <a:gd name="connsiteY4" fmla="*/ 2049657 h 2599249"/>
              <a:gd name="connsiteX5" fmla="*/ 1562100 w 6591300"/>
              <a:gd name="connsiteY5" fmla="*/ 2104902 h 2599249"/>
              <a:gd name="connsiteX6" fmla="*/ 2532697 w 6591300"/>
              <a:gd name="connsiteY6" fmla="*/ 2077279 h 2599249"/>
              <a:gd name="connsiteX7" fmla="*/ 3231832 w 6591300"/>
              <a:gd name="connsiteY7" fmla="*/ 1603887 h 2599249"/>
              <a:gd name="connsiteX8" fmla="*/ 3635692 w 6591300"/>
              <a:gd name="connsiteY8" fmla="*/ 1582932 h 2599249"/>
              <a:gd name="connsiteX9" fmla="*/ 3956685 w 6591300"/>
              <a:gd name="connsiteY9" fmla="*/ 1755334 h 2599249"/>
              <a:gd name="connsiteX10" fmla="*/ 4855845 w 6591300"/>
              <a:gd name="connsiteY10" fmla="*/ 1448629 h 2599249"/>
              <a:gd name="connsiteX11" fmla="*/ 5099685 w 6591300"/>
              <a:gd name="connsiteY11" fmla="*/ 727587 h 2599249"/>
              <a:gd name="connsiteX12" fmla="*/ 6027420 w 6591300"/>
              <a:gd name="connsiteY12" fmla="*/ 62742 h 2599249"/>
              <a:gd name="connsiteX13" fmla="*/ 6027420 w 6591300"/>
              <a:gd name="connsiteY13" fmla="*/ 62742 h 2599249"/>
              <a:gd name="connsiteX14" fmla="*/ 6591300 w 6591300"/>
              <a:gd name="connsiteY14" fmla="*/ 1480062 h 2599249"/>
              <a:gd name="connsiteX0" fmla="*/ 0 w 6591300"/>
              <a:gd name="connsiteY0" fmla="*/ 2598297 h 2599249"/>
              <a:gd name="connsiteX1" fmla="*/ 0 w 6591300"/>
              <a:gd name="connsiteY1" fmla="*/ 2599249 h 2599249"/>
              <a:gd name="connsiteX2" fmla="*/ 874395 w 6591300"/>
              <a:gd name="connsiteY2" fmla="*/ 2055372 h 2599249"/>
              <a:gd name="connsiteX3" fmla="*/ 1470660 w 6591300"/>
              <a:gd name="connsiteY3" fmla="*/ 2049657 h 2599249"/>
              <a:gd name="connsiteX4" fmla="*/ 1562100 w 6591300"/>
              <a:gd name="connsiteY4" fmla="*/ 2104902 h 2599249"/>
              <a:gd name="connsiteX5" fmla="*/ 2532697 w 6591300"/>
              <a:gd name="connsiteY5" fmla="*/ 2077279 h 2599249"/>
              <a:gd name="connsiteX6" fmla="*/ 3231832 w 6591300"/>
              <a:gd name="connsiteY6" fmla="*/ 1603887 h 2599249"/>
              <a:gd name="connsiteX7" fmla="*/ 3635692 w 6591300"/>
              <a:gd name="connsiteY7" fmla="*/ 1582932 h 2599249"/>
              <a:gd name="connsiteX8" fmla="*/ 3956685 w 6591300"/>
              <a:gd name="connsiteY8" fmla="*/ 1755334 h 2599249"/>
              <a:gd name="connsiteX9" fmla="*/ 4855845 w 6591300"/>
              <a:gd name="connsiteY9" fmla="*/ 1448629 h 2599249"/>
              <a:gd name="connsiteX10" fmla="*/ 5099685 w 6591300"/>
              <a:gd name="connsiteY10" fmla="*/ 727587 h 2599249"/>
              <a:gd name="connsiteX11" fmla="*/ 6027420 w 6591300"/>
              <a:gd name="connsiteY11" fmla="*/ 62742 h 2599249"/>
              <a:gd name="connsiteX12" fmla="*/ 6027420 w 6591300"/>
              <a:gd name="connsiteY12" fmla="*/ 62742 h 2599249"/>
              <a:gd name="connsiteX13" fmla="*/ 6591300 w 6591300"/>
              <a:gd name="connsiteY13" fmla="*/ 1480062 h 2599249"/>
              <a:gd name="connsiteX0" fmla="*/ 0 w 6027420"/>
              <a:gd name="connsiteY0" fmla="*/ 2598297 h 2599249"/>
              <a:gd name="connsiteX1" fmla="*/ 0 w 6027420"/>
              <a:gd name="connsiteY1" fmla="*/ 2599249 h 2599249"/>
              <a:gd name="connsiteX2" fmla="*/ 874395 w 6027420"/>
              <a:gd name="connsiteY2" fmla="*/ 2055372 h 2599249"/>
              <a:gd name="connsiteX3" fmla="*/ 1470660 w 6027420"/>
              <a:gd name="connsiteY3" fmla="*/ 2049657 h 2599249"/>
              <a:gd name="connsiteX4" fmla="*/ 1562100 w 6027420"/>
              <a:gd name="connsiteY4" fmla="*/ 2104902 h 2599249"/>
              <a:gd name="connsiteX5" fmla="*/ 2532697 w 6027420"/>
              <a:gd name="connsiteY5" fmla="*/ 2077279 h 2599249"/>
              <a:gd name="connsiteX6" fmla="*/ 3231832 w 6027420"/>
              <a:gd name="connsiteY6" fmla="*/ 1603887 h 2599249"/>
              <a:gd name="connsiteX7" fmla="*/ 3635692 w 6027420"/>
              <a:gd name="connsiteY7" fmla="*/ 1582932 h 2599249"/>
              <a:gd name="connsiteX8" fmla="*/ 3956685 w 6027420"/>
              <a:gd name="connsiteY8" fmla="*/ 1755334 h 2599249"/>
              <a:gd name="connsiteX9" fmla="*/ 4855845 w 6027420"/>
              <a:gd name="connsiteY9" fmla="*/ 1448629 h 2599249"/>
              <a:gd name="connsiteX10" fmla="*/ 5099685 w 6027420"/>
              <a:gd name="connsiteY10" fmla="*/ 727587 h 2599249"/>
              <a:gd name="connsiteX11" fmla="*/ 6027420 w 6027420"/>
              <a:gd name="connsiteY11" fmla="*/ 62742 h 2599249"/>
              <a:gd name="connsiteX12" fmla="*/ 6027420 w 6027420"/>
              <a:gd name="connsiteY12" fmla="*/ 62742 h 2599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027420" h="2599249">
                <a:moveTo>
                  <a:pt x="0" y="2598297"/>
                </a:moveTo>
                <a:lnTo>
                  <a:pt x="0" y="2599249"/>
                </a:lnTo>
                <a:lnTo>
                  <a:pt x="874395" y="2055372"/>
                </a:lnTo>
                <a:cubicBezTo>
                  <a:pt x="1056322" y="1942024"/>
                  <a:pt x="1286827" y="1940119"/>
                  <a:pt x="1470660" y="2049657"/>
                </a:cubicBezTo>
                <a:lnTo>
                  <a:pt x="1562100" y="2104902"/>
                </a:lnTo>
                <a:cubicBezTo>
                  <a:pt x="1863090" y="2284924"/>
                  <a:pt x="2241232" y="2273494"/>
                  <a:pt x="2532697" y="2077279"/>
                </a:cubicBezTo>
                <a:lnTo>
                  <a:pt x="3231832" y="1603887"/>
                </a:lnTo>
                <a:cubicBezTo>
                  <a:pt x="3351847" y="1521972"/>
                  <a:pt x="3508057" y="1514352"/>
                  <a:pt x="3635692" y="1582932"/>
                </a:cubicBezTo>
                <a:lnTo>
                  <a:pt x="3956685" y="1755334"/>
                </a:lnTo>
                <a:cubicBezTo>
                  <a:pt x="4288155" y="1933452"/>
                  <a:pt x="4701540" y="1792482"/>
                  <a:pt x="4855845" y="1448629"/>
                </a:cubicBezTo>
                <a:lnTo>
                  <a:pt x="5099685" y="727587"/>
                </a:lnTo>
                <a:cubicBezTo>
                  <a:pt x="5228273" y="156087"/>
                  <a:pt x="5863590" y="-137283"/>
                  <a:pt x="6027420" y="62742"/>
                </a:cubicBezTo>
                <a:lnTo>
                  <a:pt x="6027420" y="62742"/>
                </a:lnTo>
              </a:path>
            </a:pathLst>
          </a:custGeom>
          <a:noFill/>
          <a:ln w="9525" cap="flat">
            <a:solidFill>
              <a:schemeClr val="bg1"/>
            </a:solidFill>
            <a:prstDash val="dash"/>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noProof="0"/>
          </a:p>
        </p:txBody>
      </p:sp>
    </p:spTree>
    <p:extLst>
      <p:ext uri="{BB962C8B-B14F-4D97-AF65-F5344CB8AC3E}">
        <p14:creationId xmlns:p14="http://schemas.microsoft.com/office/powerpoint/2010/main" val="21202362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ext Layou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BF7CBC-CC93-4AB3-9D46-61075505816B}"/>
              </a:ext>
            </a:extLst>
          </p:cNvPr>
          <p:cNvSpPr>
            <a:spLocks noGrp="1"/>
          </p:cNvSpPr>
          <p:nvPr>
            <p:ph type="title"/>
          </p:nvPr>
        </p:nvSpPr>
        <p:spPr>
          <a:xfrm>
            <a:off x="360000" y="360000"/>
            <a:ext cx="6993300" cy="540000"/>
          </a:xfrm>
        </p:spPr>
        <p:txBody>
          <a:bodyPr/>
          <a:lstStyle/>
          <a:p>
            <a:r>
              <a:rPr lang="en-US" noProof="0"/>
              <a:t>Click to edit Master title style</a:t>
            </a:r>
          </a:p>
        </p:txBody>
      </p:sp>
      <p:sp>
        <p:nvSpPr>
          <p:cNvPr id="16" name="Subtitle">
            <a:extLst>
              <a:ext uri="{FF2B5EF4-FFF2-40B4-BE49-F238E27FC236}">
                <a16:creationId xmlns:a16="http://schemas.microsoft.com/office/drawing/2014/main" id="{152317FE-88B5-4D1F-AECF-DA69D6779BEA}"/>
              </a:ext>
            </a:extLst>
          </p:cNvPr>
          <p:cNvSpPr>
            <a:spLocks noGrp="1"/>
          </p:cNvSpPr>
          <p:nvPr>
            <p:ph type="body" sz="quarter" idx="12" hasCustomPrompt="1"/>
          </p:nvPr>
        </p:nvSpPr>
        <p:spPr>
          <a:xfrm>
            <a:off x="360363" y="1080000"/>
            <a:ext cx="6992937" cy="360362"/>
          </a:xfrm>
        </p:spPr>
        <p:txBody>
          <a:bodyPr/>
          <a:lstStyle>
            <a:lvl1pPr marL="0" indent="0">
              <a:buNone/>
              <a:defRPr sz="2100"/>
            </a:lvl1pPr>
          </a:lstStyle>
          <a:p>
            <a:pPr lvl="0"/>
            <a:r>
              <a:rPr lang="en-US" noProof="0"/>
              <a:t>Subtitle</a:t>
            </a:r>
          </a:p>
        </p:txBody>
      </p:sp>
      <p:sp>
        <p:nvSpPr>
          <p:cNvPr id="3" name="Left Col">
            <a:extLst>
              <a:ext uri="{FF2B5EF4-FFF2-40B4-BE49-F238E27FC236}">
                <a16:creationId xmlns:a16="http://schemas.microsoft.com/office/drawing/2014/main" id="{49529B8D-BAD9-4E6D-82F7-0275D8195AA9}"/>
              </a:ext>
            </a:extLst>
          </p:cNvPr>
          <p:cNvSpPr>
            <a:spLocks noGrp="1"/>
          </p:cNvSpPr>
          <p:nvPr>
            <p:ph sz="half" idx="1"/>
          </p:nvPr>
        </p:nvSpPr>
        <p:spPr>
          <a:xfrm>
            <a:off x="360000" y="1620000"/>
            <a:ext cx="6992936" cy="450000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Picture Placeholder 5">
            <a:extLst>
              <a:ext uri="{FF2B5EF4-FFF2-40B4-BE49-F238E27FC236}">
                <a16:creationId xmlns:a16="http://schemas.microsoft.com/office/drawing/2014/main" id="{3B63572F-04A5-456D-9066-1A65AFF5E685}"/>
              </a:ext>
            </a:extLst>
          </p:cNvPr>
          <p:cNvSpPr>
            <a:spLocks noGrp="1"/>
          </p:cNvSpPr>
          <p:nvPr>
            <p:ph type="pic" sz="quarter" idx="13" hasCustomPrompt="1"/>
          </p:nvPr>
        </p:nvSpPr>
        <p:spPr>
          <a:xfrm>
            <a:off x="7804150" y="1"/>
            <a:ext cx="4387850" cy="6679488"/>
          </a:xfrm>
          <a:solidFill>
            <a:schemeClr val="bg1">
              <a:lumMod val="95000"/>
            </a:schemeClr>
          </a:solidFill>
        </p:spPr>
        <p:txBody>
          <a:bodyPr anchor="ctr"/>
          <a:lstStyle>
            <a:lvl1pPr marL="0" indent="0" algn="ctr">
              <a:buNone/>
              <a:defRPr sz="1600" i="1">
                <a:latin typeface="Times New Roman" panose="02020603050405020304" pitchFamily="18" charset="0"/>
                <a:cs typeface="Times New Roman" panose="02020603050405020304" pitchFamily="18" charset="0"/>
              </a:defRPr>
            </a:lvl1pPr>
          </a:lstStyle>
          <a:p>
            <a:r>
              <a:rPr lang="en-US" noProof="0"/>
              <a:t>Insert or Drag and Drop your Image</a:t>
            </a:r>
          </a:p>
        </p:txBody>
      </p:sp>
      <p:sp>
        <p:nvSpPr>
          <p:cNvPr id="4" name="Footer Placeholder 3">
            <a:extLst>
              <a:ext uri="{FF2B5EF4-FFF2-40B4-BE49-F238E27FC236}">
                <a16:creationId xmlns:a16="http://schemas.microsoft.com/office/drawing/2014/main" id="{BC263EBA-2C46-40FB-9D48-819ED0C8994F}"/>
              </a:ext>
            </a:extLst>
          </p:cNvPr>
          <p:cNvSpPr>
            <a:spLocks noGrp="1"/>
          </p:cNvSpPr>
          <p:nvPr>
            <p:ph type="ftr" sz="quarter" idx="14"/>
          </p:nvPr>
        </p:nvSpPr>
        <p:spPr/>
        <p:txBody>
          <a:bodyPr/>
          <a:lstStyle/>
          <a:p>
            <a:r>
              <a:rPr lang="en-US" noProof="0"/>
              <a:t>Add a footer</a:t>
            </a:r>
          </a:p>
        </p:txBody>
      </p:sp>
      <p:sp>
        <p:nvSpPr>
          <p:cNvPr id="5" name="Slide Number Placeholder 4">
            <a:extLst>
              <a:ext uri="{FF2B5EF4-FFF2-40B4-BE49-F238E27FC236}">
                <a16:creationId xmlns:a16="http://schemas.microsoft.com/office/drawing/2014/main" id="{719230BC-20AB-4DD9-AF5C-47BA72E56986}"/>
              </a:ext>
            </a:extLst>
          </p:cNvPr>
          <p:cNvSpPr>
            <a:spLocks noGrp="1"/>
          </p:cNvSpPr>
          <p:nvPr>
            <p:ph type="sldNum" sz="quarter" idx="15"/>
          </p:nvPr>
        </p:nvSpPr>
        <p:spPr/>
        <p:txBody>
          <a:bodyPr/>
          <a:lstStyle/>
          <a:p>
            <a:fld id="{058DB212-BFA2-403F-85EF-DFD3FF6D973A}" type="slidenum">
              <a:rPr lang="en-US" noProof="0" smtClean="0"/>
              <a:pPr/>
              <a:t>‹#›</a:t>
            </a:fld>
            <a:endParaRPr lang="en-US" noProof="0"/>
          </a:p>
        </p:txBody>
      </p:sp>
    </p:spTree>
    <p:extLst>
      <p:ext uri="{BB962C8B-B14F-4D97-AF65-F5344CB8AC3E}">
        <p14:creationId xmlns:p14="http://schemas.microsoft.com/office/powerpoint/2010/main" val="16428578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xt Layout 2">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95A87C21-15CD-48D8-B583-89B110156879}"/>
              </a:ext>
            </a:extLst>
          </p:cNvPr>
          <p:cNvSpPr/>
          <p:nvPr userDrawn="1"/>
        </p:nvSpPr>
        <p:spPr>
          <a:xfrm>
            <a:off x="7804351" y="0"/>
            <a:ext cx="4386221" cy="6677022"/>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1DBF7CBC-CC93-4AB3-9D46-61075505816B}"/>
              </a:ext>
            </a:extLst>
          </p:cNvPr>
          <p:cNvSpPr>
            <a:spLocks noGrp="1"/>
          </p:cNvSpPr>
          <p:nvPr>
            <p:ph type="title"/>
          </p:nvPr>
        </p:nvSpPr>
        <p:spPr>
          <a:xfrm>
            <a:off x="360000" y="360000"/>
            <a:ext cx="6993300" cy="540000"/>
          </a:xfrm>
        </p:spPr>
        <p:txBody>
          <a:bodyPr/>
          <a:lstStyle/>
          <a:p>
            <a:r>
              <a:rPr lang="en-US" noProof="0"/>
              <a:t>Click to edit Master title style</a:t>
            </a:r>
          </a:p>
        </p:txBody>
      </p:sp>
      <p:sp>
        <p:nvSpPr>
          <p:cNvPr id="16" name="Subtitle">
            <a:extLst>
              <a:ext uri="{FF2B5EF4-FFF2-40B4-BE49-F238E27FC236}">
                <a16:creationId xmlns:a16="http://schemas.microsoft.com/office/drawing/2014/main" id="{152317FE-88B5-4D1F-AECF-DA69D6779BEA}"/>
              </a:ext>
            </a:extLst>
          </p:cNvPr>
          <p:cNvSpPr>
            <a:spLocks noGrp="1"/>
          </p:cNvSpPr>
          <p:nvPr>
            <p:ph type="body" sz="quarter" idx="12" hasCustomPrompt="1"/>
          </p:nvPr>
        </p:nvSpPr>
        <p:spPr>
          <a:xfrm>
            <a:off x="360363" y="1080000"/>
            <a:ext cx="6992937" cy="360362"/>
          </a:xfrm>
        </p:spPr>
        <p:txBody>
          <a:bodyPr/>
          <a:lstStyle>
            <a:lvl1pPr marL="0" indent="0">
              <a:buNone/>
              <a:defRPr sz="2100"/>
            </a:lvl1pPr>
          </a:lstStyle>
          <a:p>
            <a:pPr lvl="0"/>
            <a:r>
              <a:rPr lang="en-US" noProof="0"/>
              <a:t>Subtitle</a:t>
            </a:r>
          </a:p>
        </p:txBody>
      </p:sp>
      <p:sp>
        <p:nvSpPr>
          <p:cNvPr id="3" name="Left Col">
            <a:extLst>
              <a:ext uri="{FF2B5EF4-FFF2-40B4-BE49-F238E27FC236}">
                <a16:creationId xmlns:a16="http://schemas.microsoft.com/office/drawing/2014/main" id="{49529B8D-BAD9-4E6D-82F7-0275D8195AA9}"/>
              </a:ext>
            </a:extLst>
          </p:cNvPr>
          <p:cNvSpPr>
            <a:spLocks noGrp="1"/>
          </p:cNvSpPr>
          <p:nvPr>
            <p:ph sz="half" idx="1"/>
          </p:nvPr>
        </p:nvSpPr>
        <p:spPr>
          <a:xfrm>
            <a:off x="360000" y="1620000"/>
            <a:ext cx="6992936" cy="450000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Picture Placeholder 5">
            <a:extLst>
              <a:ext uri="{FF2B5EF4-FFF2-40B4-BE49-F238E27FC236}">
                <a16:creationId xmlns:a16="http://schemas.microsoft.com/office/drawing/2014/main" id="{3B63572F-04A5-456D-9066-1A65AFF5E685}"/>
              </a:ext>
            </a:extLst>
          </p:cNvPr>
          <p:cNvSpPr>
            <a:spLocks noGrp="1"/>
          </p:cNvSpPr>
          <p:nvPr>
            <p:ph type="pic" sz="quarter" idx="13" hasCustomPrompt="1"/>
          </p:nvPr>
        </p:nvSpPr>
        <p:spPr>
          <a:xfrm>
            <a:off x="8127752" y="4320000"/>
            <a:ext cx="1800000" cy="1800000"/>
          </a:xfrm>
          <a:solidFill>
            <a:schemeClr val="bg1"/>
          </a:solidFill>
        </p:spPr>
        <p:txBody>
          <a:bodyPr anchor="ctr"/>
          <a:lstStyle>
            <a:lvl1pPr marL="0" indent="0" algn="ctr">
              <a:buNone/>
              <a:defRPr sz="1600" i="1">
                <a:latin typeface="Times New Roman" panose="02020603050405020304" pitchFamily="18" charset="0"/>
                <a:cs typeface="Times New Roman" panose="02020603050405020304" pitchFamily="18" charset="0"/>
              </a:defRPr>
            </a:lvl1pPr>
          </a:lstStyle>
          <a:p>
            <a:r>
              <a:rPr lang="en-US" noProof="0"/>
              <a:t>Insert or Drag and Drop your Image</a:t>
            </a:r>
          </a:p>
        </p:txBody>
      </p:sp>
      <p:sp>
        <p:nvSpPr>
          <p:cNvPr id="4" name="Footer Placeholder 3">
            <a:extLst>
              <a:ext uri="{FF2B5EF4-FFF2-40B4-BE49-F238E27FC236}">
                <a16:creationId xmlns:a16="http://schemas.microsoft.com/office/drawing/2014/main" id="{BC263EBA-2C46-40FB-9D48-819ED0C8994F}"/>
              </a:ext>
            </a:extLst>
          </p:cNvPr>
          <p:cNvSpPr>
            <a:spLocks noGrp="1"/>
          </p:cNvSpPr>
          <p:nvPr>
            <p:ph type="ftr" sz="quarter" idx="14"/>
          </p:nvPr>
        </p:nvSpPr>
        <p:spPr/>
        <p:txBody>
          <a:bodyPr/>
          <a:lstStyle/>
          <a:p>
            <a:r>
              <a:rPr lang="en-US" noProof="0"/>
              <a:t>Add a footer</a:t>
            </a:r>
          </a:p>
        </p:txBody>
      </p:sp>
      <p:sp>
        <p:nvSpPr>
          <p:cNvPr id="5" name="Slide Number Placeholder 4">
            <a:extLst>
              <a:ext uri="{FF2B5EF4-FFF2-40B4-BE49-F238E27FC236}">
                <a16:creationId xmlns:a16="http://schemas.microsoft.com/office/drawing/2014/main" id="{719230BC-20AB-4DD9-AF5C-47BA72E56986}"/>
              </a:ext>
            </a:extLst>
          </p:cNvPr>
          <p:cNvSpPr>
            <a:spLocks noGrp="1"/>
          </p:cNvSpPr>
          <p:nvPr>
            <p:ph type="sldNum" sz="quarter" idx="15"/>
          </p:nvPr>
        </p:nvSpPr>
        <p:spPr/>
        <p:txBody>
          <a:bodyPr/>
          <a:lstStyle/>
          <a:p>
            <a:fld id="{058DB212-BFA2-403F-85EF-DFD3FF6D973A}" type="slidenum">
              <a:rPr lang="en-US" noProof="0" smtClean="0"/>
              <a:pPr/>
              <a:t>‹#›</a:t>
            </a:fld>
            <a:endParaRPr lang="en-US" noProof="0"/>
          </a:p>
        </p:txBody>
      </p:sp>
      <p:sp>
        <p:nvSpPr>
          <p:cNvPr id="8" name="Picture Placeholder 5">
            <a:extLst>
              <a:ext uri="{FF2B5EF4-FFF2-40B4-BE49-F238E27FC236}">
                <a16:creationId xmlns:a16="http://schemas.microsoft.com/office/drawing/2014/main" id="{5092E684-C621-4F92-A05A-A167EEF46270}"/>
              </a:ext>
            </a:extLst>
          </p:cNvPr>
          <p:cNvSpPr>
            <a:spLocks noGrp="1"/>
          </p:cNvSpPr>
          <p:nvPr>
            <p:ph type="pic" sz="quarter" idx="16" hasCustomPrompt="1"/>
          </p:nvPr>
        </p:nvSpPr>
        <p:spPr>
          <a:xfrm>
            <a:off x="10057037" y="4320000"/>
            <a:ext cx="1800000" cy="1800000"/>
          </a:xfrm>
          <a:solidFill>
            <a:schemeClr val="bg1">
              <a:lumMod val="95000"/>
            </a:schemeClr>
          </a:solidFill>
        </p:spPr>
        <p:txBody>
          <a:bodyPr anchor="ctr"/>
          <a:lstStyle>
            <a:lvl1pPr marL="0" indent="0" algn="ctr">
              <a:buNone/>
              <a:defRPr sz="1600" i="1">
                <a:latin typeface="Times New Roman" panose="02020603050405020304" pitchFamily="18" charset="0"/>
                <a:cs typeface="Times New Roman" panose="02020603050405020304" pitchFamily="18" charset="0"/>
              </a:defRPr>
            </a:lvl1pPr>
          </a:lstStyle>
          <a:p>
            <a:r>
              <a:rPr lang="en-US" noProof="0"/>
              <a:t>Insert or Drag and Drop your Image</a:t>
            </a:r>
          </a:p>
        </p:txBody>
      </p:sp>
      <p:sp>
        <p:nvSpPr>
          <p:cNvPr id="9" name="Picture Placeholder 5">
            <a:extLst>
              <a:ext uri="{FF2B5EF4-FFF2-40B4-BE49-F238E27FC236}">
                <a16:creationId xmlns:a16="http://schemas.microsoft.com/office/drawing/2014/main" id="{6958D132-F2A9-41E1-BDD8-067D52CE5FEB}"/>
              </a:ext>
            </a:extLst>
          </p:cNvPr>
          <p:cNvSpPr>
            <a:spLocks noGrp="1"/>
          </p:cNvSpPr>
          <p:nvPr>
            <p:ph type="pic" sz="quarter" idx="17" hasCustomPrompt="1"/>
          </p:nvPr>
        </p:nvSpPr>
        <p:spPr>
          <a:xfrm>
            <a:off x="8127752" y="2395565"/>
            <a:ext cx="1800000" cy="1800000"/>
          </a:xfrm>
          <a:solidFill>
            <a:schemeClr val="bg1"/>
          </a:solidFill>
        </p:spPr>
        <p:txBody>
          <a:bodyPr anchor="ctr"/>
          <a:lstStyle>
            <a:lvl1pPr marL="0" indent="0" algn="ctr">
              <a:buNone/>
              <a:defRPr sz="1600" i="1">
                <a:latin typeface="Times New Roman" panose="02020603050405020304" pitchFamily="18" charset="0"/>
                <a:cs typeface="Times New Roman" panose="02020603050405020304" pitchFamily="18" charset="0"/>
              </a:defRPr>
            </a:lvl1pPr>
          </a:lstStyle>
          <a:p>
            <a:r>
              <a:rPr lang="en-US" noProof="0"/>
              <a:t>Insert or Drag and Drop your Image</a:t>
            </a:r>
          </a:p>
        </p:txBody>
      </p:sp>
      <p:sp>
        <p:nvSpPr>
          <p:cNvPr id="10" name="Picture Placeholder 5">
            <a:extLst>
              <a:ext uri="{FF2B5EF4-FFF2-40B4-BE49-F238E27FC236}">
                <a16:creationId xmlns:a16="http://schemas.microsoft.com/office/drawing/2014/main" id="{B88FD4DB-5089-4686-B4F7-A26163146C9A}"/>
              </a:ext>
            </a:extLst>
          </p:cNvPr>
          <p:cNvSpPr>
            <a:spLocks noGrp="1"/>
          </p:cNvSpPr>
          <p:nvPr>
            <p:ph type="pic" sz="quarter" idx="18" hasCustomPrompt="1"/>
          </p:nvPr>
        </p:nvSpPr>
        <p:spPr>
          <a:xfrm>
            <a:off x="10057037" y="2395565"/>
            <a:ext cx="1800000" cy="1800000"/>
          </a:xfrm>
          <a:solidFill>
            <a:schemeClr val="tx1">
              <a:lumMod val="75000"/>
              <a:lumOff val="25000"/>
            </a:schemeClr>
          </a:solidFill>
        </p:spPr>
        <p:txBody>
          <a:bodyPr anchor="ctr"/>
          <a:lstStyle>
            <a:lvl1pPr marL="0" indent="0" algn="ctr">
              <a:buNone/>
              <a:defRPr sz="1600" i="1">
                <a:solidFill>
                  <a:schemeClr val="bg1"/>
                </a:solidFill>
                <a:latin typeface="Times New Roman" panose="02020603050405020304" pitchFamily="18" charset="0"/>
                <a:cs typeface="Times New Roman" panose="02020603050405020304" pitchFamily="18" charset="0"/>
              </a:defRPr>
            </a:lvl1pPr>
          </a:lstStyle>
          <a:p>
            <a:r>
              <a:rPr lang="en-US" noProof="0"/>
              <a:t>Insert or Drag and Drop your Image</a:t>
            </a:r>
          </a:p>
        </p:txBody>
      </p:sp>
      <p:sp>
        <p:nvSpPr>
          <p:cNvPr id="11" name="Picture Placeholder 5">
            <a:extLst>
              <a:ext uri="{FF2B5EF4-FFF2-40B4-BE49-F238E27FC236}">
                <a16:creationId xmlns:a16="http://schemas.microsoft.com/office/drawing/2014/main" id="{324023AF-AB97-4B60-86FA-5DC8DA1B5C49}"/>
              </a:ext>
            </a:extLst>
          </p:cNvPr>
          <p:cNvSpPr>
            <a:spLocks noGrp="1"/>
          </p:cNvSpPr>
          <p:nvPr>
            <p:ph type="pic" sz="quarter" idx="19" hasCustomPrompt="1"/>
          </p:nvPr>
        </p:nvSpPr>
        <p:spPr>
          <a:xfrm>
            <a:off x="8127752" y="471129"/>
            <a:ext cx="1800000" cy="1800000"/>
          </a:xfrm>
          <a:solidFill>
            <a:schemeClr val="accent1"/>
          </a:solidFill>
        </p:spPr>
        <p:txBody>
          <a:bodyPr anchor="ctr"/>
          <a:lstStyle>
            <a:lvl1pPr marL="0" indent="0" algn="ctr">
              <a:buNone/>
              <a:defRPr sz="1600" i="1">
                <a:latin typeface="Times New Roman" panose="02020603050405020304" pitchFamily="18" charset="0"/>
                <a:cs typeface="Times New Roman" panose="02020603050405020304" pitchFamily="18" charset="0"/>
              </a:defRPr>
            </a:lvl1pPr>
          </a:lstStyle>
          <a:p>
            <a:r>
              <a:rPr lang="en-US" noProof="0"/>
              <a:t>Insert or Drag and Drop your Image</a:t>
            </a:r>
          </a:p>
        </p:txBody>
      </p:sp>
      <p:sp>
        <p:nvSpPr>
          <p:cNvPr id="12" name="Picture Placeholder 5">
            <a:extLst>
              <a:ext uri="{FF2B5EF4-FFF2-40B4-BE49-F238E27FC236}">
                <a16:creationId xmlns:a16="http://schemas.microsoft.com/office/drawing/2014/main" id="{8210F231-568A-4348-B33F-9EBB4A5CF9EB}"/>
              </a:ext>
            </a:extLst>
          </p:cNvPr>
          <p:cNvSpPr>
            <a:spLocks noGrp="1"/>
          </p:cNvSpPr>
          <p:nvPr>
            <p:ph type="pic" sz="quarter" idx="20" hasCustomPrompt="1"/>
          </p:nvPr>
        </p:nvSpPr>
        <p:spPr>
          <a:xfrm>
            <a:off x="10057037" y="471129"/>
            <a:ext cx="1800000" cy="1800000"/>
          </a:xfrm>
          <a:solidFill>
            <a:schemeClr val="bg1">
              <a:lumMod val="95000"/>
            </a:schemeClr>
          </a:solidFill>
        </p:spPr>
        <p:txBody>
          <a:bodyPr anchor="ctr"/>
          <a:lstStyle>
            <a:lvl1pPr marL="0" indent="0" algn="ctr">
              <a:buNone/>
              <a:defRPr sz="1600" i="1">
                <a:latin typeface="Times New Roman" panose="02020603050405020304" pitchFamily="18" charset="0"/>
                <a:cs typeface="Times New Roman" panose="02020603050405020304" pitchFamily="18" charset="0"/>
              </a:defRPr>
            </a:lvl1pPr>
          </a:lstStyle>
          <a:p>
            <a:r>
              <a:rPr lang="en-US" noProof="0"/>
              <a:t>Insert or Drag and Drop your Image</a:t>
            </a:r>
          </a:p>
        </p:txBody>
      </p:sp>
    </p:spTree>
    <p:extLst>
      <p:ext uri="{BB962C8B-B14F-4D97-AF65-F5344CB8AC3E}">
        <p14:creationId xmlns:p14="http://schemas.microsoft.com/office/powerpoint/2010/main" val="24451143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BF7CBC-CC93-4AB3-9D46-61075505816B}"/>
              </a:ext>
            </a:extLst>
          </p:cNvPr>
          <p:cNvSpPr>
            <a:spLocks noGrp="1"/>
          </p:cNvSpPr>
          <p:nvPr>
            <p:ph type="title"/>
          </p:nvPr>
        </p:nvSpPr>
        <p:spPr>
          <a:xfrm>
            <a:off x="360000" y="360000"/>
            <a:ext cx="11473200" cy="540000"/>
          </a:xfrm>
        </p:spPr>
        <p:txBody>
          <a:bodyPr/>
          <a:lstStyle/>
          <a:p>
            <a:r>
              <a:rPr lang="en-US" noProof="0"/>
              <a:t>Click to edit Master title style</a:t>
            </a:r>
          </a:p>
        </p:txBody>
      </p:sp>
      <p:sp>
        <p:nvSpPr>
          <p:cNvPr id="3" name="Left Col">
            <a:extLst>
              <a:ext uri="{FF2B5EF4-FFF2-40B4-BE49-F238E27FC236}">
                <a16:creationId xmlns:a16="http://schemas.microsoft.com/office/drawing/2014/main" id="{49529B8D-BAD9-4E6D-82F7-0275D8195AA9}"/>
              </a:ext>
            </a:extLst>
          </p:cNvPr>
          <p:cNvSpPr>
            <a:spLocks noGrp="1"/>
          </p:cNvSpPr>
          <p:nvPr>
            <p:ph sz="half" idx="1"/>
          </p:nvPr>
        </p:nvSpPr>
        <p:spPr>
          <a:xfrm>
            <a:off x="360000" y="1980000"/>
            <a:ext cx="5580000" cy="414000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3" name="Left Header">
            <a:extLst>
              <a:ext uri="{FF2B5EF4-FFF2-40B4-BE49-F238E27FC236}">
                <a16:creationId xmlns:a16="http://schemas.microsoft.com/office/drawing/2014/main" id="{2241B0A0-0033-49FF-89B8-142165C8E93C}"/>
              </a:ext>
            </a:extLst>
          </p:cNvPr>
          <p:cNvSpPr>
            <a:spLocks noGrp="1"/>
          </p:cNvSpPr>
          <p:nvPr>
            <p:ph type="body" sz="quarter" idx="12" hasCustomPrompt="1"/>
          </p:nvPr>
        </p:nvSpPr>
        <p:spPr>
          <a:xfrm>
            <a:off x="360000" y="1620000"/>
            <a:ext cx="5580000" cy="360000"/>
          </a:xfrm>
        </p:spPr>
        <p:txBody>
          <a:bodyPr/>
          <a:lstStyle>
            <a:lvl1pPr marL="0" indent="0">
              <a:buNone/>
              <a:defRPr b="1"/>
            </a:lvl1pPr>
          </a:lstStyle>
          <a:p>
            <a:pPr lvl="0"/>
            <a:r>
              <a:rPr lang="en-US" noProof="0"/>
              <a:t>Compare A</a:t>
            </a:r>
          </a:p>
        </p:txBody>
      </p:sp>
      <p:sp>
        <p:nvSpPr>
          <p:cNvPr id="4" name="Right Col">
            <a:extLst>
              <a:ext uri="{FF2B5EF4-FFF2-40B4-BE49-F238E27FC236}">
                <a16:creationId xmlns:a16="http://schemas.microsoft.com/office/drawing/2014/main" id="{0AAD114E-6BCC-4476-8E44-12E87D4675E2}"/>
              </a:ext>
            </a:extLst>
          </p:cNvPr>
          <p:cNvSpPr>
            <a:spLocks noGrp="1"/>
          </p:cNvSpPr>
          <p:nvPr>
            <p:ph sz="half" idx="2"/>
          </p:nvPr>
        </p:nvSpPr>
        <p:spPr>
          <a:xfrm>
            <a:off x="6253200" y="1980000"/>
            <a:ext cx="5580000" cy="414000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5" name="Right Header">
            <a:extLst>
              <a:ext uri="{FF2B5EF4-FFF2-40B4-BE49-F238E27FC236}">
                <a16:creationId xmlns:a16="http://schemas.microsoft.com/office/drawing/2014/main" id="{069A9930-1B94-49BC-B4A6-B597F155D2DD}"/>
              </a:ext>
            </a:extLst>
          </p:cNvPr>
          <p:cNvSpPr>
            <a:spLocks noGrp="1"/>
          </p:cNvSpPr>
          <p:nvPr>
            <p:ph type="body" sz="quarter" idx="13" hasCustomPrompt="1"/>
          </p:nvPr>
        </p:nvSpPr>
        <p:spPr>
          <a:xfrm>
            <a:off x="6253200" y="1620000"/>
            <a:ext cx="5580000" cy="360000"/>
          </a:xfrm>
        </p:spPr>
        <p:txBody>
          <a:bodyPr/>
          <a:lstStyle>
            <a:lvl1pPr marL="0" indent="0">
              <a:buNone/>
              <a:defRPr b="1"/>
            </a:lvl1pPr>
          </a:lstStyle>
          <a:p>
            <a:pPr lvl="0"/>
            <a:r>
              <a:rPr lang="en-US" noProof="0"/>
              <a:t>Compare B</a:t>
            </a:r>
          </a:p>
        </p:txBody>
      </p:sp>
      <p:sp>
        <p:nvSpPr>
          <p:cNvPr id="5" name="Footer Placeholder 4">
            <a:extLst>
              <a:ext uri="{FF2B5EF4-FFF2-40B4-BE49-F238E27FC236}">
                <a16:creationId xmlns:a16="http://schemas.microsoft.com/office/drawing/2014/main" id="{7C7AC535-CCE6-472A-BA3D-DDE92DFF0EDA}"/>
              </a:ext>
            </a:extLst>
          </p:cNvPr>
          <p:cNvSpPr>
            <a:spLocks noGrp="1"/>
          </p:cNvSpPr>
          <p:nvPr>
            <p:ph type="ftr" sz="quarter" idx="15"/>
          </p:nvPr>
        </p:nvSpPr>
        <p:spPr/>
        <p:txBody>
          <a:bodyPr/>
          <a:lstStyle/>
          <a:p>
            <a:r>
              <a:rPr lang="en-US" noProof="0"/>
              <a:t>Add a footer</a:t>
            </a:r>
          </a:p>
        </p:txBody>
      </p:sp>
      <p:sp>
        <p:nvSpPr>
          <p:cNvPr id="6" name="Slide Number Placeholder 5">
            <a:extLst>
              <a:ext uri="{FF2B5EF4-FFF2-40B4-BE49-F238E27FC236}">
                <a16:creationId xmlns:a16="http://schemas.microsoft.com/office/drawing/2014/main" id="{6A32F890-EB29-4A5B-A499-BB0FC04447A7}"/>
              </a:ext>
            </a:extLst>
          </p:cNvPr>
          <p:cNvSpPr>
            <a:spLocks noGrp="1"/>
          </p:cNvSpPr>
          <p:nvPr>
            <p:ph type="sldNum" sz="quarter" idx="16"/>
          </p:nvPr>
        </p:nvSpPr>
        <p:spPr/>
        <p:txBody>
          <a:bodyPr/>
          <a:lstStyle/>
          <a:p>
            <a:fld id="{058DB212-BFA2-403F-85EF-DFD3FF6D973A}" type="slidenum">
              <a:rPr lang="en-US" noProof="0" smtClean="0"/>
              <a:pPr/>
              <a:t>‹#›</a:t>
            </a:fld>
            <a:endParaRPr lang="en-US" noProof="0"/>
          </a:p>
        </p:txBody>
      </p:sp>
    </p:spTree>
    <p:extLst>
      <p:ext uri="{BB962C8B-B14F-4D97-AF65-F5344CB8AC3E}">
        <p14:creationId xmlns:p14="http://schemas.microsoft.com/office/powerpoint/2010/main" val="24888889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Large Photo">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B63572F-04A5-456D-9066-1A65AFF5E685}"/>
              </a:ext>
            </a:extLst>
          </p:cNvPr>
          <p:cNvSpPr>
            <a:spLocks noGrp="1"/>
          </p:cNvSpPr>
          <p:nvPr>
            <p:ph type="pic" sz="quarter" idx="13" hasCustomPrompt="1"/>
          </p:nvPr>
        </p:nvSpPr>
        <p:spPr>
          <a:xfrm>
            <a:off x="0" y="0"/>
            <a:ext cx="12191999" cy="6678000"/>
          </a:xfrm>
          <a:solidFill>
            <a:schemeClr val="bg1">
              <a:lumMod val="95000"/>
            </a:schemeClr>
          </a:solidFill>
        </p:spPr>
        <p:txBody>
          <a:bodyPr anchor="ctr"/>
          <a:lstStyle>
            <a:lvl1pPr marL="0" indent="0" algn="ctr">
              <a:buNone/>
              <a:defRPr sz="1600" i="1">
                <a:latin typeface="Times New Roman" panose="02020603050405020304" pitchFamily="18" charset="0"/>
                <a:cs typeface="Times New Roman" panose="02020603050405020304" pitchFamily="18" charset="0"/>
              </a:defRPr>
            </a:lvl1pPr>
          </a:lstStyle>
          <a:p>
            <a:r>
              <a:rPr lang="en-US" noProof="0"/>
              <a:t>Insert or Drag and Drop your Image</a:t>
            </a:r>
          </a:p>
        </p:txBody>
      </p:sp>
      <p:sp>
        <p:nvSpPr>
          <p:cNvPr id="3" name="Slide Number Placeholder 2">
            <a:extLst>
              <a:ext uri="{FF2B5EF4-FFF2-40B4-BE49-F238E27FC236}">
                <a16:creationId xmlns:a16="http://schemas.microsoft.com/office/drawing/2014/main" id="{719A41AC-399F-4B25-A28A-F7679843C36E}"/>
              </a:ext>
            </a:extLst>
          </p:cNvPr>
          <p:cNvSpPr>
            <a:spLocks noGrp="1"/>
          </p:cNvSpPr>
          <p:nvPr>
            <p:ph type="sldNum" sz="quarter" idx="16"/>
          </p:nvPr>
        </p:nvSpPr>
        <p:spPr/>
        <p:txBody>
          <a:bodyPr/>
          <a:lstStyle/>
          <a:p>
            <a:fld id="{058DB212-BFA2-403F-85EF-DFD3FF6D973A}" type="slidenum">
              <a:rPr lang="en-US" noProof="0" smtClean="0"/>
              <a:pPr/>
              <a:t>‹#›</a:t>
            </a:fld>
            <a:endParaRPr lang="en-US" noProof="0"/>
          </a:p>
        </p:txBody>
      </p:sp>
      <p:sp>
        <p:nvSpPr>
          <p:cNvPr id="10" name="Caption">
            <a:extLst>
              <a:ext uri="{FF2B5EF4-FFF2-40B4-BE49-F238E27FC236}">
                <a16:creationId xmlns:a16="http://schemas.microsoft.com/office/drawing/2014/main" id="{E1C65CF6-B529-468F-B46C-1D1C2E71A116}"/>
              </a:ext>
            </a:extLst>
          </p:cNvPr>
          <p:cNvSpPr>
            <a:spLocks noGrp="1"/>
          </p:cNvSpPr>
          <p:nvPr>
            <p:ph type="body" sz="quarter" idx="14" hasCustomPrompt="1"/>
          </p:nvPr>
        </p:nvSpPr>
        <p:spPr>
          <a:xfrm>
            <a:off x="7801275" y="6156000"/>
            <a:ext cx="3793125" cy="396000"/>
          </a:xfrm>
          <a:solidFill>
            <a:schemeClr val="tx1"/>
          </a:solidFill>
        </p:spPr>
        <p:txBody>
          <a:bodyPr lIns="72000" tIns="72000"/>
          <a:lstStyle>
            <a:lvl1pPr marL="0" indent="0">
              <a:buNone/>
              <a:defRPr>
                <a:solidFill>
                  <a:schemeClr val="bg1"/>
                </a:solidFill>
              </a:defRPr>
            </a:lvl1pPr>
            <a:lvl2pPr marL="263525" indent="0">
              <a:buNone/>
              <a:defRPr/>
            </a:lvl2pPr>
            <a:lvl3pPr marL="536575" indent="0">
              <a:buNone/>
              <a:defRPr/>
            </a:lvl3pPr>
            <a:lvl4pPr marL="811213" indent="0">
              <a:buNone/>
              <a:defRPr/>
            </a:lvl4pPr>
            <a:lvl5pPr marL="1074738" indent="0">
              <a:buNone/>
              <a:defRPr/>
            </a:lvl5pPr>
          </a:lstStyle>
          <a:p>
            <a:pPr lvl="0"/>
            <a:r>
              <a:rPr lang="en-US" noProof="0"/>
              <a:t>Place your Image Caption Here</a:t>
            </a:r>
          </a:p>
        </p:txBody>
      </p:sp>
      <p:sp>
        <p:nvSpPr>
          <p:cNvPr id="2" name="Title 1">
            <a:extLst>
              <a:ext uri="{FF2B5EF4-FFF2-40B4-BE49-F238E27FC236}">
                <a16:creationId xmlns:a16="http://schemas.microsoft.com/office/drawing/2014/main" id="{FC5845FB-DCB7-4844-B346-98986ADFCE02}"/>
              </a:ext>
            </a:extLst>
          </p:cNvPr>
          <p:cNvSpPr>
            <a:spLocks noGrp="1"/>
          </p:cNvSpPr>
          <p:nvPr>
            <p:ph type="title"/>
          </p:nvPr>
        </p:nvSpPr>
        <p:spPr/>
        <p:txBody>
          <a:bodyPr/>
          <a:lstStyle/>
          <a:p>
            <a:r>
              <a:rPr lang="en-US" noProof="0"/>
              <a:t>Click to edit Master title style</a:t>
            </a:r>
          </a:p>
        </p:txBody>
      </p:sp>
    </p:spTree>
    <p:extLst>
      <p:ext uri="{BB962C8B-B14F-4D97-AF65-F5344CB8AC3E}">
        <p14:creationId xmlns:p14="http://schemas.microsoft.com/office/powerpoint/2010/main" val="42188077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sp>
        <p:nvSpPr>
          <p:cNvPr id="3" name="Media Placeholder 2">
            <a:extLst>
              <a:ext uri="{FF2B5EF4-FFF2-40B4-BE49-F238E27FC236}">
                <a16:creationId xmlns:a16="http://schemas.microsoft.com/office/drawing/2014/main" id="{FB784EBA-F0C5-4F6F-9426-185FBA239203}"/>
              </a:ext>
            </a:extLst>
          </p:cNvPr>
          <p:cNvSpPr>
            <a:spLocks noGrp="1"/>
          </p:cNvSpPr>
          <p:nvPr>
            <p:ph type="media" sz="quarter" idx="15" hasCustomPrompt="1"/>
          </p:nvPr>
        </p:nvSpPr>
        <p:spPr>
          <a:xfrm>
            <a:off x="0" y="0"/>
            <a:ext cx="12192000" cy="6678000"/>
          </a:xfrm>
          <a:pattFill prst="dkUpDiag">
            <a:fgClr>
              <a:schemeClr val="bg1">
                <a:lumMod val="85000"/>
              </a:schemeClr>
            </a:fgClr>
            <a:bgClr>
              <a:schemeClr val="bg1">
                <a:lumMod val="95000"/>
              </a:schemeClr>
            </a:bgClr>
          </a:pattFill>
        </p:spPr>
        <p:txBody>
          <a:bodyPr anchor="ctr"/>
          <a:lstStyle>
            <a:lvl1pPr marL="0" indent="0" algn="ctr">
              <a:buNone/>
              <a:defRPr sz="1600" i="1">
                <a:latin typeface="Times New Roman" panose="02020603050405020304" pitchFamily="18" charset="0"/>
                <a:cs typeface="Times New Roman" panose="02020603050405020304" pitchFamily="18" charset="0"/>
              </a:defRPr>
            </a:lvl1pPr>
          </a:lstStyle>
          <a:p>
            <a:r>
              <a:rPr lang="en-US" noProof="0"/>
              <a:t>Insert Your Video</a:t>
            </a:r>
          </a:p>
        </p:txBody>
      </p:sp>
      <p:sp>
        <p:nvSpPr>
          <p:cNvPr id="5" name="Caption">
            <a:extLst>
              <a:ext uri="{FF2B5EF4-FFF2-40B4-BE49-F238E27FC236}">
                <a16:creationId xmlns:a16="http://schemas.microsoft.com/office/drawing/2014/main" id="{172090C5-61AC-430F-AA33-8EF3902C4669}"/>
              </a:ext>
            </a:extLst>
          </p:cNvPr>
          <p:cNvSpPr>
            <a:spLocks noGrp="1"/>
          </p:cNvSpPr>
          <p:nvPr>
            <p:ph type="body" sz="quarter" idx="14" hasCustomPrompt="1"/>
          </p:nvPr>
        </p:nvSpPr>
        <p:spPr>
          <a:xfrm>
            <a:off x="7801275" y="6156000"/>
            <a:ext cx="3793125" cy="396000"/>
          </a:xfrm>
          <a:solidFill>
            <a:schemeClr val="tx1"/>
          </a:solidFill>
        </p:spPr>
        <p:txBody>
          <a:bodyPr lIns="72000" tIns="72000"/>
          <a:lstStyle>
            <a:lvl1pPr marL="0" indent="0">
              <a:buNone/>
              <a:defRPr>
                <a:solidFill>
                  <a:schemeClr val="bg1"/>
                </a:solidFill>
              </a:defRPr>
            </a:lvl1pPr>
            <a:lvl2pPr marL="263525" indent="0">
              <a:buNone/>
              <a:defRPr/>
            </a:lvl2pPr>
            <a:lvl3pPr marL="536575" indent="0">
              <a:buNone/>
              <a:defRPr/>
            </a:lvl3pPr>
            <a:lvl4pPr marL="811213" indent="0">
              <a:buNone/>
              <a:defRPr/>
            </a:lvl4pPr>
            <a:lvl5pPr marL="1074738" indent="0">
              <a:buNone/>
              <a:defRPr/>
            </a:lvl5pPr>
          </a:lstStyle>
          <a:p>
            <a:pPr lvl="0"/>
            <a:r>
              <a:rPr lang="en-US" noProof="0"/>
              <a:t>Place your Image Caption Here</a:t>
            </a:r>
          </a:p>
        </p:txBody>
      </p:sp>
      <p:sp>
        <p:nvSpPr>
          <p:cNvPr id="4" name="Slide Number Placeholder 3">
            <a:extLst>
              <a:ext uri="{FF2B5EF4-FFF2-40B4-BE49-F238E27FC236}">
                <a16:creationId xmlns:a16="http://schemas.microsoft.com/office/drawing/2014/main" id="{8377EBDA-221D-4CBD-8DBF-E03A370015DB}"/>
              </a:ext>
            </a:extLst>
          </p:cNvPr>
          <p:cNvSpPr>
            <a:spLocks noGrp="1"/>
          </p:cNvSpPr>
          <p:nvPr>
            <p:ph type="sldNum" sz="quarter" idx="17"/>
          </p:nvPr>
        </p:nvSpPr>
        <p:spPr/>
        <p:txBody>
          <a:bodyPr/>
          <a:lstStyle/>
          <a:p>
            <a:fld id="{058DB212-BFA2-403F-85EF-DFD3FF6D973A}" type="slidenum">
              <a:rPr lang="en-US" noProof="0" smtClean="0"/>
              <a:pPr/>
              <a:t>‹#›</a:t>
            </a:fld>
            <a:endParaRPr lang="en-US" noProof="0"/>
          </a:p>
        </p:txBody>
      </p:sp>
      <p:sp>
        <p:nvSpPr>
          <p:cNvPr id="2" name="Title 1">
            <a:extLst>
              <a:ext uri="{FF2B5EF4-FFF2-40B4-BE49-F238E27FC236}">
                <a16:creationId xmlns:a16="http://schemas.microsoft.com/office/drawing/2014/main" id="{882508FC-366E-44DA-80A8-28048E1E4AEF}"/>
              </a:ext>
            </a:extLst>
          </p:cNvPr>
          <p:cNvSpPr>
            <a:spLocks noGrp="1"/>
          </p:cNvSpPr>
          <p:nvPr>
            <p:ph type="title"/>
          </p:nvPr>
        </p:nvSpPr>
        <p:spPr/>
        <p:txBody>
          <a:bodyPr/>
          <a:lstStyle/>
          <a:p>
            <a:r>
              <a:rPr lang="en-US" noProof="0"/>
              <a:t>Click to edit Master title style</a:t>
            </a:r>
          </a:p>
        </p:txBody>
      </p:sp>
    </p:spTree>
    <p:extLst>
      <p:ext uri="{BB962C8B-B14F-4D97-AF65-F5344CB8AC3E}">
        <p14:creationId xmlns:p14="http://schemas.microsoft.com/office/powerpoint/2010/main" val="23215801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1_Divider">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111E4563-E2FC-4D6F-B759-AB4FB77D270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0" y="0"/>
            <a:ext cx="7799832" cy="6675120"/>
          </a:xfrm>
          <a:prstGeom prst="rect">
            <a:avLst/>
          </a:prstGeom>
        </p:spPr>
      </p:pic>
      <p:sp>
        <p:nvSpPr>
          <p:cNvPr id="24" name="Rectangle 23">
            <a:extLst>
              <a:ext uri="{FF2B5EF4-FFF2-40B4-BE49-F238E27FC236}">
                <a16:creationId xmlns:a16="http://schemas.microsoft.com/office/drawing/2014/main" id="{92FE8913-A018-418C-99FB-2DF342B9B5A0}"/>
              </a:ext>
            </a:extLst>
          </p:cNvPr>
          <p:cNvSpPr/>
          <p:nvPr userDrawn="1"/>
        </p:nvSpPr>
        <p:spPr>
          <a:xfrm>
            <a:off x="0" y="0"/>
            <a:ext cx="7802524" cy="6677644"/>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Picture Placeholder 9">
            <a:extLst>
              <a:ext uri="{FF2B5EF4-FFF2-40B4-BE49-F238E27FC236}">
                <a16:creationId xmlns:a16="http://schemas.microsoft.com/office/drawing/2014/main" id="{AF7702AD-1968-4CE6-BC7C-02C0637069A8}"/>
              </a:ext>
            </a:extLst>
          </p:cNvPr>
          <p:cNvSpPr>
            <a:spLocks noGrp="1"/>
          </p:cNvSpPr>
          <p:nvPr>
            <p:ph type="pic" sz="quarter" idx="14" hasCustomPrompt="1"/>
          </p:nvPr>
        </p:nvSpPr>
        <p:spPr>
          <a:xfrm>
            <a:off x="7801097" y="1"/>
            <a:ext cx="4389475" cy="6677644"/>
          </a:xfrm>
          <a:solidFill>
            <a:schemeClr val="bg1">
              <a:lumMod val="95000"/>
            </a:schemeClr>
          </a:solidFill>
        </p:spPr>
        <p:txBody>
          <a:bodyPr anchor="ctr"/>
          <a:lstStyle>
            <a:lvl1pPr marL="0" indent="0" algn="ctr">
              <a:buNone/>
              <a:defRPr sz="1600" i="1">
                <a:latin typeface="Times New Roman" panose="02020603050405020304" pitchFamily="18" charset="0"/>
                <a:cs typeface="Times New Roman" panose="02020603050405020304" pitchFamily="18" charset="0"/>
              </a:defRPr>
            </a:lvl1pPr>
          </a:lstStyle>
          <a:p>
            <a:r>
              <a:rPr lang="en-US"/>
              <a:t>Insert or Drag and Drop your Image</a:t>
            </a:r>
            <a:endParaRPr lang="en-US" dirty="0"/>
          </a:p>
        </p:txBody>
      </p:sp>
      <p:sp>
        <p:nvSpPr>
          <p:cNvPr id="13" name="Title 1">
            <a:extLst>
              <a:ext uri="{FF2B5EF4-FFF2-40B4-BE49-F238E27FC236}">
                <a16:creationId xmlns:a16="http://schemas.microsoft.com/office/drawing/2014/main" id="{C6A78464-8D00-4B94-90C7-90F1B54C8AA0}"/>
              </a:ext>
            </a:extLst>
          </p:cNvPr>
          <p:cNvSpPr>
            <a:spLocks noGrp="1"/>
          </p:cNvSpPr>
          <p:nvPr>
            <p:ph type="ctrTitle" hasCustomPrompt="1"/>
          </p:nvPr>
        </p:nvSpPr>
        <p:spPr>
          <a:xfrm>
            <a:off x="794862" y="3032684"/>
            <a:ext cx="3759807" cy="1547813"/>
          </a:xfrm>
        </p:spPr>
        <p:txBody>
          <a:bodyPr anchor="b"/>
          <a:lstStyle>
            <a:lvl1pPr algn="l">
              <a:lnSpc>
                <a:spcPts val="4000"/>
              </a:lnSpc>
              <a:defRPr sz="6600" spc="-150">
                <a:solidFill>
                  <a:schemeClr val="bg1"/>
                </a:solidFill>
              </a:defRPr>
            </a:lvl1pPr>
          </a:lstStyle>
          <a:p>
            <a:r>
              <a:rPr lang="en-US"/>
              <a:t>Thank You</a:t>
            </a:r>
            <a:endParaRPr lang="en-US" dirty="0"/>
          </a:p>
        </p:txBody>
      </p:sp>
      <p:sp>
        <p:nvSpPr>
          <p:cNvPr id="18" name="Graphic 15">
            <a:extLst>
              <a:ext uri="{FF2B5EF4-FFF2-40B4-BE49-F238E27FC236}">
                <a16:creationId xmlns:a16="http://schemas.microsoft.com/office/drawing/2014/main" id="{F50292C9-54F6-4F7B-A885-34CE1E3B0351}"/>
              </a:ext>
            </a:extLst>
          </p:cNvPr>
          <p:cNvSpPr/>
          <p:nvPr userDrawn="1"/>
        </p:nvSpPr>
        <p:spPr>
          <a:xfrm>
            <a:off x="1774391" y="4123811"/>
            <a:ext cx="6027420" cy="2599249"/>
          </a:xfrm>
          <a:custGeom>
            <a:avLst/>
            <a:gdLst>
              <a:gd name="connsiteX0" fmla="*/ 7144 w 6505575"/>
              <a:gd name="connsiteY0" fmla="*/ 2606393 h 2609850"/>
              <a:gd name="connsiteX1" fmla="*/ 881539 w 6505575"/>
              <a:gd name="connsiteY1" fmla="*/ 2062516 h 2609850"/>
              <a:gd name="connsiteX2" fmla="*/ 1477804 w 6505575"/>
              <a:gd name="connsiteY2" fmla="*/ 2056801 h 2609850"/>
              <a:gd name="connsiteX3" fmla="*/ 1569244 w 6505575"/>
              <a:gd name="connsiteY3" fmla="*/ 2112046 h 2609850"/>
              <a:gd name="connsiteX4" fmla="*/ 2539841 w 6505575"/>
              <a:gd name="connsiteY4" fmla="*/ 2084423 h 2609850"/>
              <a:gd name="connsiteX5" fmla="*/ 3238976 w 6505575"/>
              <a:gd name="connsiteY5" fmla="*/ 1611031 h 2609850"/>
              <a:gd name="connsiteX6" fmla="*/ 3642836 w 6505575"/>
              <a:gd name="connsiteY6" fmla="*/ 1590076 h 2609850"/>
              <a:gd name="connsiteX7" fmla="*/ 3963829 w 6505575"/>
              <a:gd name="connsiteY7" fmla="*/ 1762478 h 2609850"/>
              <a:gd name="connsiteX8" fmla="*/ 4862989 w 6505575"/>
              <a:gd name="connsiteY8" fmla="*/ 1455773 h 2609850"/>
              <a:gd name="connsiteX9" fmla="*/ 5106829 w 6505575"/>
              <a:gd name="connsiteY9" fmla="*/ 734731 h 2609850"/>
              <a:gd name="connsiteX10" fmla="*/ 6034564 w 6505575"/>
              <a:gd name="connsiteY10" fmla="*/ 69886 h 2609850"/>
              <a:gd name="connsiteX11" fmla="*/ 6034564 w 6505575"/>
              <a:gd name="connsiteY11" fmla="*/ 69886 h 2609850"/>
              <a:gd name="connsiteX12" fmla="*/ 6507004 w 6505575"/>
              <a:gd name="connsiteY12" fmla="*/ 1395766 h 2609850"/>
              <a:gd name="connsiteX13" fmla="*/ 6507004 w 6505575"/>
              <a:gd name="connsiteY13" fmla="*/ 2605441 h 2609850"/>
              <a:gd name="connsiteX14" fmla="*/ 7144 w 6505575"/>
              <a:gd name="connsiteY14" fmla="*/ 2605441 h 2609850"/>
              <a:gd name="connsiteX0" fmla="*/ 6499860 w 6591300"/>
              <a:gd name="connsiteY0" fmla="*/ 1388622 h 2599249"/>
              <a:gd name="connsiteX1" fmla="*/ 6499860 w 6591300"/>
              <a:gd name="connsiteY1" fmla="*/ 2598297 h 2599249"/>
              <a:gd name="connsiteX2" fmla="*/ 0 w 6591300"/>
              <a:gd name="connsiteY2" fmla="*/ 2598297 h 2599249"/>
              <a:gd name="connsiteX3" fmla="*/ 0 w 6591300"/>
              <a:gd name="connsiteY3" fmla="*/ 2599249 h 2599249"/>
              <a:gd name="connsiteX4" fmla="*/ 874395 w 6591300"/>
              <a:gd name="connsiteY4" fmla="*/ 2055372 h 2599249"/>
              <a:gd name="connsiteX5" fmla="*/ 1470660 w 6591300"/>
              <a:gd name="connsiteY5" fmla="*/ 2049657 h 2599249"/>
              <a:gd name="connsiteX6" fmla="*/ 1562100 w 6591300"/>
              <a:gd name="connsiteY6" fmla="*/ 2104902 h 2599249"/>
              <a:gd name="connsiteX7" fmla="*/ 2532697 w 6591300"/>
              <a:gd name="connsiteY7" fmla="*/ 2077279 h 2599249"/>
              <a:gd name="connsiteX8" fmla="*/ 3231832 w 6591300"/>
              <a:gd name="connsiteY8" fmla="*/ 1603887 h 2599249"/>
              <a:gd name="connsiteX9" fmla="*/ 3635692 w 6591300"/>
              <a:gd name="connsiteY9" fmla="*/ 1582932 h 2599249"/>
              <a:gd name="connsiteX10" fmla="*/ 3956685 w 6591300"/>
              <a:gd name="connsiteY10" fmla="*/ 1755334 h 2599249"/>
              <a:gd name="connsiteX11" fmla="*/ 4855845 w 6591300"/>
              <a:gd name="connsiteY11" fmla="*/ 1448629 h 2599249"/>
              <a:gd name="connsiteX12" fmla="*/ 5099685 w 6591300"/>
              <a:gd name="connsiteY12" fmla="*/ 727587 h 2599249"/>
              <a:gd name="connsiteX13" fmla="*/ 6027420 w 6591300"/>
              <a:gd name="connsiteY13" fmla="*/ 62742 h 2599249"/>
              <a:gd name="connsiteX14" fmla="*/ 6027420 w 6591300"/>
              <a:gd name="connsiteY14" fmla="*/ 62742 h 2599249"/>
              <a:gd name="connsiteX15" fmla="*/ 6591300 w 6591300"/>
              <a:gd name="connsiteY15" fmla="*/ 1480062 h 2599249"/>
              <a:gd name="connsiteX0" fmla="*/ 6499860 w 6591300"/>
              <a:gd name="connsiteY0" fmla="*/ 2598297 h 2599249"/>
              <a:gd name="connsiteX1" fmla="*/ 0 w 6591300"/>
              <a:gd name="connsiteY1" fmla="*/ 2598297 h 2599249"/>
              <a:gd name="connsiteX2" fmla="*/ 0 w 6591300"/>
              <a:gd name="connsiteY2" fmla="*/ 2599249 h 2599249"/>
              <a:gd name="connsiteX3" fmla="*/ 874395 w 6591300"/>
              <a:gd name="connsiteY3" fmla="*/ 2055372 h 2599249"/>
              <a:gd name="connsiteX4" fmla="*/ 1470660 w 6591300"/>
              <a:gd name="connsiteY4" fmla="*/ 2049657 h 2599249"/>
              <a:gd name="connsiteX5" fmla="*/ 1562100 w 6591300"/>
              <a:gd name="connsiteY5" fmla="*/ 2104902 h 2599249"/>
              <a:gd name="connsiteX6" fmla="*/ 2532697 w 6591300"/>
              <a:gd name="connsiteY6" fmla="*/ 2077279 h 2599249"/>
              <a:gd name="connsiteX7" fmla="*/ 3231832 w 6591300"/>
              <a:gd name="connsiteY7" fmla="*/ 1603887 h 2599249"/>
              <a:gd name="connsiteX8" fmla="*/ 3635692 w 6591300"/>
              <a:gd name="connsiteY8" fmla="*/ 1582932 h 2599249"/>
              <a:gd name="connsiteX9" fmla="*/ 3956685 w 6591300"/>
              <a:gd name="connsiteY9" fmla="*/ 1755334 h 2599249"/>
              <a:gd name="connsiteX10" fmla="*/ 4855845 w 6591300"/>
              <a:gd name="connsiteY10" fmla="*/ 1448629 h 2599249"/>
              <a:gd name="connsiteX11" fmla="*/ 5099685 w 6591300"/>
              <a:gd name="connsiteY11" fmla="*/ 727587 h 2599249"/>
              <a:gd name="connsiteX12" fmla="*/ 6027420 w 6591300"/>
              <a:gd name="connsiteY12" fmla="*/ 62742 h 2599249"/>
              <a:gd name="connsiteX13" fmla="*/ 6027420 w 6591300"/>
              <a:gd name="connsiteY13" fmla="*/ 62742 h 2599249"/>
              <a:gd name="connsiteX14" fmla="*/ 6591300 w 6591300"/>
              <a:gd name="connsiteY14" fmla="*/ 1480062 h 2599249"/>
              <a:gd name="connsiteX0" fmla="*/ 0 w 6591300"/>
              <a:gd name="connsiteY0" fmla="*/ 2598297 h 2599249"/>
              <a:gd name="connsiteX1" fmla="*/ 0 w 6591300"/>
              <a:gd name="connsiteY1" fmla="*/ 2599249 h 2599249"/>
              <a:gd name="connsiteX2" fmla="*/ 874395 w 6591300"/>
              <a:gd name="connsiteY2" fmla="*/ 2055372 h 2599249"/>
              <a:gd name="connsiteX3" fmla="*/ 1470660 w 6591300"/>
              <a:gd name="connsiteY3" fmla="*/ 2049657 h 2599249"/>
              <a:gd name="connsiteX4" fmla="*/ 1562100 w 6591300"/>
              <a:gd name="connsiteY4" fmla="*/ 2104902 h 2599249"/>
              <a:gd name="connsiteX5" fmla="*/ 2532697 w 6591300"/>
              <a:gd name="connsiteY5" fmla="*/ 2077279 h 2599249"/>
              <a:gd name="connsiteX6" fmla="*/ 3231832 w 6591300"/>
              <a:gd name="connsiteY6" fmla="*/ 1603887 h 2599249"/>
              <a:gd name="connsiteX7" fmla="*/ 3635692 w 6591300"/>
              <a:gd name="connsiteY7" fmla="*/ 1582932 h 2599249"/>
              <a:gd name="connsiteX8" fmla="*/ 3956685 w 6591300"/>
              <a:gd name="connsiteY8" fmla="*/ 1755334 h 2599249"/>
              <a:gd name="connsiteX9" fmla="*/ 4855845 w 6591300"/>
              <a:gd name="connsiteY9" fmla="*/ 1448629 h 2599249"/>
              <a:gd name="connsiteX10" fmla="*/ 5099685 w 6591300"/>
              <a:gd name="connsiteY10" fmla="*/ 727587 h 2599249"/>
              <a:gd name="connsiteX11" fmla="*/ 6027420 w 6591300"/>
              <a:gd name="connsiteY11" fmla="*/ 62742 h 2599249"/>
              <a:gd name="connsiteX12" fmla="*/ 6027420 w 6591300"/>
              <a:gd name="connsiteY12" fmla="*/ 62742 h 2599249"/>
              <a:gd name="connsiteX13" fmla="*/ 6591300 w 6591300"/>
              <a:gd name="connsiteY13" fmla="*/ 1480062 h 2599249"/>
              <a:gd name="connsiteX0" fmla="*/ 0 w 6027420"/>
              <a:gd name="connsiteY0" fmla="*/ 2598297 h 2599249"/>
              <a:gd name="connsiteX1" fmla="*/ 0 w 6027420"/>
              <a:gd name="connsiteY1" fmla="*/ 2599249 h 2599249"/>
              <a:gd name="connsiteX2" fmla="*/ 874395 w 6027420"/>
              <a:gd name="connsiteY2" fmla="*/ 2055372 h 2599249"/>
              <a:gd name="connsiteX3" fmla="*/ 1470660 w 6027420"/>
              <a:gd name="connsiteY3" fmla="*/ 2049657 h 2599249"/>
              <a:gd name="connsiteX4" fmla="*/ 1562100 w 6027420"/>
              <a:gd name="connsiteY4" fmla="*/ 2104902 h 2599249"/>
              <a:gd name="connsiteX5" fmla="*/ 2532697 w 6027420"/>
              <a:gd name="connsiteY5" fmla="*/ 2077279 h 2599249"/>
              <a:gd name="connsiteX6" fmla="*/ 3231832 w 6027420"/>
              <a:gd name="connsiteY6" fmla="*/ 1603887 h 2599249"/>
              <a:gd name="connsiteX7" fmla="*/ 3635692 w 6027420"/>
              <a:gd name="connsiteY7" fmla="*/ 1582932 h 2599249"/>
              <a:gd name="connsiteX8" fmla="*/ 3956685 w 6027420"/>
              <a:gd name="connsiteY8" fmla="*/ 1755334 h 2599249"/>
              <a:gd name="connsiteX9" fmla="*/ 4855845 w 6027420"/>
              <a:gd name="connsiteY9" fmla="*/ 1448629 h 2599249"/>
              <a:gd name="connsiteX10" fmla="*/ 5099685 w 6027420"/>
              <a:gd name="connsiteY10" fmla="*/ 727587 h 2599249"/>
              <a:gd name="connsiteX11" fmla="*/ 6027420 w 6027420"/>
              <a:gd name="connsiteY11" fmla="*/ 62742 h 2599249"/>
              <a:gd name="connsiteX12" fmla="*/ 6027420 w 6027420"/>
              <a:gd name="connsiteY12" fmla="*/ 62742 h 2599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027420" h="2599249">
                <a:moveTo>
                  <a:pt x="0" y="2598297"/>
                </a:moveTo>
                <a:lnTo>
                  <a:pt x="0" y="2599249"/>
                </a:lnTo>
                <a:lnTo>
                  <a:pt x="874395" y="2055372"/>
                </a:lnTo>
                <a:cubicBezTo>
                  <a:pt x="1056322" y="1942024"/>
                  <a:pt x="1286827" y="1940119"/>
                  <a:pt x="1470660" y="2049657"/>
                </a:cubicBezTo>
                <a:lnTo>
                  <a:pt x="1562100" y="2104902"/>
                </a:lnTo>
                <a:cubicBezTo>
                  <a:pt x="1863090" y="2284924"/>
                  <a:pt x="2241232" y="2273494"/>
                  <a:pt x="2532697" y="2077279"/>
                </a:cubicBezTo>
                <a:lnTo>
                  <a:pt x="3231832" y="1603887"/>
                </a:lnTo>
                <a:cubicBezTo>
                  <a:pt x="3351847" y="1521972"/>
                  <a:pt x="3508057" y="1514352"/>
                  <a:pt x="3635692" y="1582932"/>
                </a:cubicBezTo>
                <a:lnTo>
                  <a:pt x="3956685" y="1755334"/>
                </a:lnTo>
                <a:cubicBezTo>
                  <a:pt x="4288155" y="1933452"/>
                  <a:pt x="4701540" y="1792482"/>
                  <a:pt x="4855845" y="1448629"/>
                </a:cubicBezTo>
                <a:lnTo>
                  <a:pt x="5099685" y="727587"/>
                </a:lnTo>
                <a:cubicBezTo>
                  <a:pt x="5228273" y="156087"/>
                  <a:pt x="5863590" y="-137283"/>
                  <a:pt x="6027420" y="62742"/>
                </a:cubicBezTo>
                <a:lnTo>
                  <a:pt x="6027420" y="62742"/>
                </a:lnTo>
              </a:path>
            </a:pathLst>
          </a:custGeom>
          <a:noFill/>
          <a:ln w="9525" cap="flat">
            <a:solidFill>
              <a:schemeClr val="bg1"/>
            </a:solidFill>
            <a:prstDash val="dash"/>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p>
        </p:txBody>
      </p:sp>
      <p:sp>
        <p:nvSpPr>
          <p:cNvPr id="15" name="Name">
            <a:extLst>
              <a:ext uri="{FF2B5EF4-FFF2-40B4-BE49-F238E27FC236}">
                <a16:creationId xmlns:a16="http://schemas.microsoft.com/office/drawing/2014/main" id="{B8C48821-0D90-416C-873E-50587E8A0C8E}"/>
              </a:ext>
            </a:extLst>
          </p:cNvPr>
          <p:cNvSpPr>
            <a:spLocks noGrp="1"/>
          </p:cNvSpPr>
          <p:nvPr>
            <p:ph type="body" sz="quarter" idx="11" hasCustomPrompt="1"/>
          </p:nvPr>
        </p:nvSpPr>
        <p:spPr>
          <a:xfrm>
            <a:off x="794861" y="4741677"/>
            <a:ext cx="3756943" cy="252000"/>
          </a:xfrm>
        </p:spPr>
        <p:txBody>
          <a:bodyPr anchor="ctr"/>
          <a:lstStyle>
            <a:lvl1pPr marL="0" indent="0">
              <a:buNone/>
              <a:defRPr sz="1600">
                <a:solidFill>
                  <a:schemeClr val="bg1"/>
                </a:solidFill>
                <a:latin typeface="+mn-lt"/>
              </a:defRPr>
            </a:lvl1pPr>
          </a:lstStyle>
          <a:p>
            <a:pPr lvl="0"/>
            <a:r>
              <a:rPr lang="en-US"/>
              <a:t>Name</a:t>
            </a:r>
            <a:endParaRPr lang="en-US" dirty="0"/>
          </a:p>
        </p:txBody>
      </p:sp>
      <p:sp>
        <p:nvSpPr>
          <p:cNvPr id="16" name="Email">
            <a:extLst>
              <a:ext uri="{FF2B5EF4-FFF2-40B4-BE49-F238E27FC236}">
                <a16:creationId xmlns:a16="http://schemas.microsoft.com/office/drawing/2014/main" id="{42450180-8D19-405E-97F0-2A309B58D01C}"/>
              </a:ext>
            </a:extLst>
          </p:cNvPr>
          <p:cNvSpPr>
            <a:spLocks noGrp="1"/>
          </p:cNvSpPr>
          <p:nvPr>
            <p:ph type="body" sz="quarter" idx="12" hasCustomPrompt="1"/>
          </p:nvPr>
        </p:nvSpPr>
        <p:spPr>
          <a:xfrm>
            <a:off x="1088990" y="5147137"/>
            <a:ext cx="3462814" cy="252000"/>
          </a:xfrm>
        </p:spPr>
        <p:txBody>
          <a:bodyPr anchor="ctr"/>
          <a:lstStyle>
            <a:lvl1pPr marL="0" indent="0">
              <a:buNone/>
              <a:defRPr sz="1200">
                <a:solidFill>
                  <a:schemeClr val="bg1"/>
                </a:solidFill>
                <a:latin typeface="+mn-lt"/>
              </a:defRPr>
            </a:lvl1pPr>
          </a:lstStyle>
          <a:p>
            <a:pPr lvl="0"/>
            <a:r>
              <a:rPr lang="en-US"/>
              <a:t>Email</a:t>
            </a:r>
            <a:endParaRPr lang="en-US" dirty="0"/>
          </a:p>
        </p:txBody>
      </p:sp>
      <p:sp>
        <p:nvSpPr>
          <p:cNvPr id="19" name="Rectangle 18">
            <a:extLst>
              <a:ext uri="{FF2B5EF4-FFF2-40B4-BE49-F238E27FC236}">
                <a16:creationId xmlns:a16="http://schemas.microsoft.com/office/drawing/2014/main" id="{C837F23B-0C4D-4D27-BF83-0B10D1CFFDCD}"/>
              </a:ext>
            </a:extLst>
          </p:cNvPr>
          <p:cNvSpPr/>
          <p:nvPr userDrawn="1"/>
        </p:nvSpPr>
        <p:spPr>
          <a:xfrm>
            <a:off x="-9856" y="6678000"/>
            <a:ext cx="9405316" cy="144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D39551A1-FBAD-4CC8-AA99-F9F4D4281782}"/>
              </a:ext>
            </a:extLst>
          </p:cNvPr>
          <p:cNvSpPr/>
          <p:nvPr userDrawn="1"/>
        </p:nvSpPr>
        <p:spPr>
          <a:xfrm>
            <a:off x="7804351" y="6678000"/>
            <a:ext cx="4224296" cy="144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rIns="36000" bIns="0" rtlCol="0" anchor="b"/>
          <a:lstStyle/>
          <a:p>
            <a:pPr algn="r"/>
            <a:endParaRPr lang="en-US" sz="1000" noProof="1">
              <a:latin typeface="Tw Cen MT" panose="020B0602020104020603" pitchFamily="34" charset="0"/>
            </a:endParaRPr>
          </a:p>
        </p:txBody>
      </p:sp>
      <p:sp>
        <p:nvSpPr>
          <p:cNvPr id="14" name="Slide Number Placeholder 5">
            <a:extLst>
              <a:ext uri="{FF2B5EF4-FFF2-40B4-BE49-F238E27FC236}">
                <a16:creationId xmlns:a16="http://schemas.microsoft.com/office/drawing/2014/main" id="{5F695C6B-DBEE-447E-B106-7351E00BD0AF}"/>
              </a:ext>
            </a:extLst>
          </p:cNvPr>
          <p:cNvSpPr txBox="1">
            <a:spLocks/>
          </p:cNvSpPr>
          <p:nvPr userDrawn="1"/>
        </p:nvSpPr>
        <p:spPr>
          <a:xfrm>
            <a:off x="12030074" y="6678000"/>
            <a:ext cx="161925" cy="144000"/>
          </a:xfrm>
          <a:prstGeom prst="rect">
            <a:avLst/>
          </a:prstGeom>
          <a:solidFill>
            <a:schemeClr val="accent1"/>
          </a:solidFill>
        </p:spPr>
        <p:txBody>
          <a:bodyPr vert="horz" lIns="0" tIns="0" rIns="72000" bIns="0" rtlCol="0" anchor="ctr"/>
          <a:lstStyle>
            <a:defPPr>
              <a:defRPr lang="en-US"/>
            </a:defPPr>
            <a:lvl1pPr marL="0" algn="r" defTabSz="914400" rtl="0" eaLnBrk="1" latinLnBrk="0" hangingPunct="1">
              <a:defRPr sz="1200"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23" name="Rectangle 22">
            <a:extLst>
              <a:ext uri="{FF2B5EF4-FFF2-40B4-BE49-F238E27FC236}">
                <a16:creationId xmlns:a16="http://schemas.microsoft.com/office/drawing/2014/main" id="{E1A38929-6316-4332-83F8-9E95386C7C42}"/>
              </a:ext>
            </a:extLst>
          </p:cNvPr>
          <p:cNvSpPr/>
          <p:nvPr userDrawn="1"/>
        </p:nvSpPr>
        <p:spPr>
          <a:xfrm>
            <a:off x="-9856" y="6822000"/>
            <a:ext cx="12201856" cy="36000"/>
          </a:xfrm>
          <a:prstGeom prst="rect">
            <a:avLst/>
          </a:prstGeom>
          <a:gradFill>
            <a:gsLst>
              <a:gs pos="0">
                <a:schemeClr val="accent4"/>
              </a:gs>
              <a:gs pos="37000">
                <a:schemeClr val="bg1">
                  <a:lumMod val="85000"/>
                </a:schemeClr>
              </a:gs>
              <a:gs pos="100000">
                <a:schemeClr val="accent1"/>
              </a:gs>
              <a:gs pos="68000">
                <a:schemeClr val="tx1">
                  <a:lumMod val="85000"/>
                  <a:lumOff val="15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Tree>
    <p:extLst>
      <p:ext uri="{BB962C8B-B14F-4D97-AF65-F5344CB8AC3E}">
        <p14:creationId xmlns:p14="http://schemas.microsoft.com/office/powerpoint/2010/main" val="32774727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5921DB-2DD6-4869-9104-BE40FBBCCE31}"/>
              </a:ext>
            </a:extLst>
          </p:cNvPr>
          <p:cNvSpPr>
            <a:spLocks noGrp="1"/>
          </p:cNvSpPr>
          <p:nvPr>
            <p:ph type="title"/>
          </p:nvPr>
        </p:nvSpPr>
        <p:spPr/>
        <p:txBody>
          <a:bodyPr/>
          <a:lstStyle/>
          <a:p>
            <a:r>
              <a:rPr lang="en-US" noProof="0"/>
              <a:t>Click to edit Master title style</a:t>
            </a:r>
          </a:p>
        </p:txBody>
      </p:sp>
      <p:sp>
        <p:nvSpPr>
          <p:cNvPr id="10" name="Subtitle">
            <a:extLst>
              <a:ext uri="{FF2B5EF4-FFF2-40B4-BE49-F238E27FC236}">
                <a16:creationId xmlns:a16="http://schemas.microsoft.com/office/drawing/2014/main" id="{1CC9B96F-1A0A-4B16-BDF7-48B289CD533E}"/>
              </a:ext>
            </a:extLst>
          </p:cNvPr>
          <p:cNvSpPr>
            <a:spLocks noGrp="1"/>
          </p:cNvSpPr>
          <p:nvPr>
            <p:ph type="body" sz="quarter" idx="12" hasCustomPrompt="1"/>
          </p:nvPr>
        </p:nvSpPr>
        <p:spPr>
          <a:xfrm>
            <a:off x="360363" y="1080000"/>
            <a:ext cx="11471275" cy="360362"/>
          </a:xfrm>
        </p:spPr>
        <p:txBody>
          <a:bodyPr/>
          <a:lstStyle>
            <a:lvl1pPr marL="0" indent="0">
              <a:buNone/>
              <a:defRPr sz="2100"/>
            </a:lvl1pPr>
          </a:lstStyle>
          <a:p>
            <a:pPr lvl="0"/>
            <a:r>
              <a:rPr lang="en-US" noProof="0"/>
              <a:t>Subtitle</a:t>
            </a:r>
          </a:p>
        </p:txBody>
      </p:sp>
      <p:sp>
        <p:nvSpPr>
          <p:cNvPr id="3" name="Content Placeholder 2">
            <a:extLst>
              <a:ext uri="{FF2B5EF4-FFF2-40B4-BE49-F238E27FC236}">
                <a16:creationId xmlns:a16="http://schemas.microsoft.com/office/drawing/2014/main" id="{D69A7081-42C5-4F4E-8A26-E7788CCF4FE5}"/>
              </a:ext>
            </a:extLst>
          </p:cNvPr>
          <p:cNvSpPr>
            <a:spLocks noGrp="1"/>
          </p:cNvSpPr>
          <p:nvPr>
            <p:ph idx="1"/>
          </p:nvPr>
        </p:nvSpPr>
        <p:spPr>
          <a:xfrm>
            <a:off x="360000" y="1620000"/>
            <a:ext cx="11473200" cy="450000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Footer Placeholder 3">
            <a:extLst>
              <a:ext uri="{FF2B5EF4-FFF2-40B4-BE49-F238E27FC236}">
                <a16:creationId xmlns:a16="http://schemas.microsoft.com/office/drawing/2014/main" id="{9038FCAA-94B1-47BD-AD46-123D3404BBB2}"/>
              </a:ext>
            </a:extLst>
          </p:cNvPr>
          <p:cNvSpPr>
            <a:spLocks noGrp="1"/>
          </p:cNvSpPr>
          <p:nvPr>
            <p:ph type="ftr" sz="quarter" idx="13"/>
          </p:nvPr>
        </p:nvSpPr>
        <p:spPr/>
        <p:txBody>
          <a:bodyPr/>
          <a:lstStyle/>
          <a:p>
            <a:r>
              <a:rPr lang="en-US" noProof="0"/>
              <a:t>Add a footer</a:t>
            </a:r>
          </a:p>
        </p:txBody>
      </p:sp>
      <p:sp>
        <p:nvSpPr>
          <p:cNvPr id="5" name="Slide Number Placeholder 4">
            <a:extLst>
              <a:ext uri="{FF2B5EF4-FFF2-40B4-BE49-F238E27FC236}">
                <a16:creationId xmlns:a16="http://schemas.microsoft.com/office/drawing/2014/main" id="{81A11CEA-C130-40E5-A858-8D4FE6E58641}"/>
              </a:ext>
            </a:extLst>
          </p:cNvPr>
          <p:cNvSpPr>
            <a:spLocks noGrp="1"/>
          </p:cNvSpPr>
          <p:nvPr>
            <p:ph type="sldNum" sz="quarter" idx="14"/>
          </p:nvPr>
        </p:nvSpPr>
        <p:spPr/>
        <p:txBody>
          <a:bodyPr/>
          <a:lstStyle/>
          <a:p>
            <a:fld id="{058DB212-BFA2-403F-85EF-DFD3FF6D973A}" type="slidenum">
              <a:rPr lang="en-US" noProof="0" smtClean="0"/>
              <a:pPr/>
              <a:t>‹#›</a:t>
            </a:fld>
            <a:endParaRPr lang="en-US" noProof="0"/>
          </a:p>
        </p:txBody>
      </p:sp>
    </p:spTree>
    <p:extLst>
      <p:ext uri="{BB962C8B-B14F-4D97-AF65-F5344CB8AC3E}">
        <p14:creationId xmlns:p14="http://schemas.microsoft.com/office/powerpoint/2010/main" val="27087722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E99CE02-8616-40B2-85FF-B06E192752AB}"/>
              </a:ext>
            </a:extLst>
          </p:cNvPr>
          <p:cNvSpPr/>
          <p:nvPr userDrawn="1"/>
        </p:nvSpPr>
        <p:spPr>
          <a:xfrm>
            <a:off x="-9856" y="6678000"/>
            <a:ext cx="9405316" cy="144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FE3DF8E0-6324-45B7-8B0A-24383EF1B915}"/>
              </a:ext>
            </a:extLst>
          </p:cNvPr>
          <p:cNvSpPr/>
          <p:nvPr userDrawn="1"/>
        </p:nvSpPr>
        <p:spPr>
          <a:xfrm>
            <a:off x="7804351" y="6678000"/>
            <a:ext cx="3789833" cy="144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rIns="36000" bIns="0" rtlCol="0" anchor="b"/>
          <a:lstStyle/>
          <a:p>
            <a:pPr algn="r"/>
            <a:r>
              <a:rPr lang="en-US" sz="1000" noProof="1">
                <a:latin typeface="+mn-lt"/>
              </a:rPr>
              <a:t>Jens Martensson</a:t>
            </a:r>
          </a:p>
        </p:txBody>
      </p:sp>
      <p:sp>
        <p:nvSpPr>
          <p:cNvPr id="11" name="Rectangle 10">
            <a:extLst>
              <a:ext uri="{FF2B5EF4-FFF2-40B4-BE49-F238E27FC236}">
                <a16:creationId xmlns:a16="http://schemas.microsoft.com/office/drawing/2014/main" id="{1A9E718F-2F10-41F1-8E9F-18DD53EF065F}"/>
              </a:ext>
            </a:extLst>
          </p:cNvPr>
          <p:cNvSpPr/>
          <p:nvPr userDrawn="1"/>
        </p:nvSpPr>
        <p:spPr>
          <a:xfrm>
            <a:off x="-9856" y="6822000"/>
            <a:ext cx="12201856" cy="36000"/>
          </a:xfrm>
          <a:prstGeom prst="rect">
            <a:avLst/>
          </a:prstGeom>
          <a:gradFill>
            <a:gsLst>
              <a:gs pos="0">
                <a:schemeClr val="accent4"/>
              </a:gs>
              <a:gs pos="37000">
                <a:schemeClr val="bg1">
                  <a:lumMod val="85000"/>
                </a:schemeClr>
              </a:gs>
              <a:gs pos="100000">
                <a:schemeClr val="accent1"/>
              </a:gs>
              <a:gs pos="68000">
                <a:schemeClr val="tx1">
                  <a:lumMod val="85000"/>
                  <a:lumOff val="15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Placeholder 1">
            <a:extLst>
              <a:ext uri="{FF2B5EF4-FFF2-40B4-BE49-F238E27FC236}">
                <a16:creationId xmlns:a16="http://schemas.microsoft.com/office/drawing/2014/main" id="{331581A5-A75E-41FB-A68A-70BA1AB54B28}"/>
              </a:ext>
            </a:extLst>
          </p:cNvPr>
          <p:cNvSpPr>
            <a:spLocks noGrp="1"/>
          </p:cNvSpPr>
          <p:nvPr>
            <p:ph type="title"/>
          </p:nvPr>
        </p:nvSpPr>
        <p:spPr>
          <a:xfrm>
            <a:off x="360000" y="360000"/>
            <a:ext cx="11473200" cy="540000"/>
          </a:xfrm>
          <a:prstGeom prst="rect">
            <a:avLst/>
          </a:prstGeom>
        </p:spPr>
        <p:txBody>
          <a:bodyPr vert="horz" lIns="0" tIns="0" rIns="0" bIns="0" rtlCol="0" anchor="t">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06BA9B02-6E3D-4037-BE18-E02B786633E9}"/>
              </a:ext>
            </a:extLst>
          </p:cNvPr>
          <p:cNvSpPr>
            <a:spLocks noGrp="1"/>
          </p:cNvSpPr>
          <p:nvPr>
            <p:ph type="body" idx="1"/>
          </p:nvPr>
        </p:nvSpPr>
        <p:spPr>
          <a:xfrm>
            <a:off x="360000" y="1260000"/>
            <a:ext cx="11473200" cy="4860000"/>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BA954C2B-6B0B-4286-BFA4-F6131386B0E3}"/>
              </a:ext>
            </a:extLst>
          </p:cNvPr>
          <p:cNvSpPr>
            <a:spLocks noGrp="1"/>
          </p:cNvSpPr>
          <p:nvPr>
            <p:ph type="ftr" sz="quarter" idx="3"/>
          </p:nvPr>
        </p:nvSpPr>
        <p:spPr>
          <a:xfrm>
            <a:off x="360000" y="6483329"/>
            <a:ext cx="2378438" cy="187367"/>
          </a:xfrm>
          <a:prstGeom prst="rect">
            <a:avLst/>
          </a:prstGeom>
          <a:gradFill>
            <a:gsLst>
              <a:gs pos="82000">
                <a:schemeClr val="bg1">
                  <a:lumMod val="95000"/>
                </a:schemeClr>
              </a:gs>
              <a:gs pos="100000">
                <a:schemeClr val="bg1">
                  <a:lumMod val="65000"/>
                </a:schemeClr>
              </a:gs>
            </a:gsLst>
            <a:lin ang="5400000" scaled="0"/>
          </a:gradFill>
        </p:spPr>
        <p:txBody>
          <a:bodyPr vert="horz" lIns="36000" tIns="0" rIns="0" bIns="0" rtlCol="0" anchor="ctr"/>
          <a:lstStyle>
            <a:lvl1pPr algn="l">
              <a:defRPr sz="1200">
                <a:solidFill>
                  <a:schemeClr val="tx1">
                    <a:lumMod val="75000"/>
                    <a:lumOff val="25000"/>
                  </a:schemeClr>
                </a:solidFill>
                <a:latin typeface="+mj-lt"/>
              </a:defRPr>
            </a:lvl1pPr>
          </a:lstStyle>
          <a:p>
            <a:r>
              <a:rPr lang="en-US"/>
              <a:t>Add a footer</a:t>
            </a:r>
            <a:endParaRPr lang="en-US" dirty="0"/>
          </a:p>
        </p:txBody>
      </p:sp>
      <p:sp>
        <p:nvSpPr>
          <p:cNvPr id="6" name="Slide Number Placeholder 5">
            <a:extLst>
              <a:ext uri="{FF2B5EF4-FFF2-40B4-BE49-F238E27FC236}">
                <a16:creationId xmlns:a16="http://schemas.microsoft.com/office/drawing/2014/main" id="{D245D258-5720-4517-B8DE-EB5AA5C4FAE1}"/>
              </a:ext>
            </a:extLst>
          </p:cNvPr>
          <p:cNvSpPr>
            <a:spLocks noGrp="1"/>
          </p:cNvSpPr>
          <p:nvPr>
            <p:ph type="sldNum" sz="quarter" idx="4"/>
          </p:nvPr>
        </p:nvSpPr>
        <p:spPr>
          <a:xfrm>
            <a:off x="11594400" y="6678000"/>
            <a:ext cx="597600" cy="144000"/>
          </a:xfrm>
          <a:prstGeom prst="rect">
            <a:avLst/>
          </a:prstGeom>
          <a:gradFill>
            <a:gsLst>
              <a:gs pos="0">
                <a:schemeClr val="accent2">
                  <a:lumMod val="75000"/>
                  <a:shade val="30000"/>
                  <a:satMod val="115000"/>
                </a:schemeClr>
              </a:gs>
              <a:gs pos="47000">
                <a:schemeClr val="accent2">
                  <a:lumMod val="75000"/>
                  <a:shade val="67500"/>
                  <a:satMod val="115000"/>
                </a:schemeClr>
              </a:gs>
              <a:gs pos="100000">
                <a:schemeClr val="accent1"/>
              </a:gs>
            </a:gsLst>
            <a:lin ang="10800000" scaled="0"/>
          </a:gradFill>
        </p:spPr>
        <p:txBody>
          <a:bodyPr vert="horz" lIns="0" tIns="0" rIns="72000" bIns="0" rtlCol="0" anchor="ctr"/>
          <a:lstStyle>
            <a:lvl1pPr algn="r">
              <a:defRPr sz="1200">
                <a:solidFill>
                  <a:schemeClr val="bg1"/>
                </a:solidFill>
                <a:latin typeface="+mj-lt"/>
              </a:defRPr>
            </a:lvl1pPr>
          </a:lstStyle>
          <a:p>
            <a:fld id="{058DB212-BFA2-403F-85EF-DFD3FF6D973A}" type="slidenum">
              <a:rPr lang="en-US" smtClean="0"/>
              <a:pPr/>
              <a:t>‹#›</a:t>
            </a:fld>
            <a:endParaRPr lang="en-US" dirty="0"/>
          </a:p>
        </p:txBody>
      </p:sp>
    </p:spTree>
    <p:extLst>
      <p:ext uri="{BB962C8B-B14F-4D97-AF65-F5344CB8AC3E}">
        <p14:creationId xmlns:p14="http://schemas.microsoft.com/office/powerpoint/2010/main" val="3117711249"/>
      </p:ext>
    </p:extLst>
  </p:cSld>
  <p:clrMap bg1="lt1" tx1="dk1" bg2="lt2" tx2="dk2" accent1="accent1" accent2="accent2" accent3="accent3" accent4="accent4" accent5="accent5" accent6="accent6" hlink="hlink" folHlink="folHlink"/>
  <p:sldLayoutIdLst>
    <p:sldLayoutId id="2147483649" r:id="rId1"/>
    <p:sldLayoutId id="2147483657" r:id="rId2"/>
    <p:sldLayoutId id="2147483658" r:id="rId3"/>
    <p:sldLayoutId id="2147483663" r:id="rId4"/>
    <p:sldLayoutId id="2147483656" r:id="rId5"/>
    <p:sldLayoutId id="2147483660" r:id="rId6"/>
    <p:sldLayoutId id="2147483661" r:id="rId7"/>
    <p:sldLayoutId id="2147483664" r:id="rId8"/>
    <p:sldLayoutId id="2147483650" r:id="rId9"/>
    <p:sldLayoutId id="2147483652" r:id="rId10"/>
    <p:sldLayoutId id="2147483654" r:id="rId11"/>
    <p:sldLayoutId id="2147483655" r:id="rId12"/>
  </p:sldLayoutIdLst>
  <p:hf hdr="0" ftr="0" dt="0"/>
  <p:txStyles>
    <p:title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p:titleStyle>
    <p:bodyStyle>
      <a:lvl1pPr marL="263525" indent="-263525"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j-lt"/>
          <a:ea typeface="+mn-ea"/>
          <a:cs typeface="+mn-cs"/>
        </a:defRPr>
      </a:lvl1pPr>
      <a:lvl2pPr marL="536575" indent="-27305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j-lt"/>
          <a:ea typeface="+mn-ea"/>
          <a:cs typeface="+mn-cs"/>
        </a:defRPr>
      </a:lvl2pPr>
      <a:lvl3pPr marL="811213" indent="-274638"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j-lt"/>
          <a:ea typeface="+mn-ea"/>
          <a:cs typeface="+mn-cs"/>
        </a:defRPr>
      </a:lvl3pPr>
      <a:lvl4pPr marL="1074738" indent="-263525"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j-lt"/>
          <a:ea typeface="+mn-ea"/>
          <a:cs typeface="+mn-cs"/>
        </a:defRPr>
      </a:lvl4pPr>
      <a:lvl5pPr marL="1347788" indent="-27305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g"/><Relationship Id="rId7" Type="http://schemas.openxmlformats.org/officeDocument/2006/relationships/image" Target="../media/image14.jpg"/><Relationship Id="rId2" Type="http://schemas.openxmlformats.org/officeDocument/2006/relationships/image" Target="../media/image9.jpg"/><Relationship Id="rId1" Type="http://schemas.openxmlformats.org/officeDocument/2006/relationships/slideLayout" Target="../slideLayouts/slideLayout4.xml"/><Relationship Id="rId6" Type="http://schemas.openxmlformats.org/officeDocument/2006/relationships/image" Target="../media/image13.jpg"/><Relationship Id="rId5" Type="http://schemas.openxmlformats.org/officeDocument/2006/relationships/image" Target="../media/image12.jpg"/><Relationship Id="rId4" Type="http://schemas.openxmlformats.org/officeDocument/2006/relationships/image" Target="../media/image11.jpg"/></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0.jpg"/><Relationship Id="rId7" Type="http://schemas.openxmlformats.org/officeDocument/2006/relationships/image" Target="../media/image14.jpg"/><Relationship Id="rId2" Type="http://schemas.openxmlformats.org/officeDocument/2006/relationships/image" Target="../media/image9.jpg"/><Relationship Id="rId1" Type="http://schemas.openxmlformats.org/officeDocument/2006/relationships/slideLayout" Target="../slideLayouts/slideLayout4.xml"/><Relationship Id="rId6" Type="http://schemas.openxmlformats.org/officeDocument/2006/relationships/image" Target="../media/image13.jpg"/><Relationship Id="rId5" Type="http://schemas.openxmlformats.org/officeDocument/2006/relationships/image" Target="../media/image12.jpg"/><Relationship Id="rId4" Type="http://schemas.openxmlformats.org/officeDocument/2006/relationships/image" Target="../media/image11.jp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10.jpg"/><Relationship Id="rId7" Type="http://schemas.openxmlformats.org/officeDocument/2006/relationships/image" Target="../media/image14.jpg"/><Relationship Id="rId2" Type="http://schemas.openxmlformats.org/officeDocument/2006/relationships/image" Target="../media/image9.jpg"/><Relationship Id="rId1" Type="http://schemas.openxmlformats.org/officeDocument/2006/relationships/slideLayout" Target="../slideLayouts/slideLayout4.xml"/><Relationship Id="rId6" Type="http://schemas.openxmlformats.org/officeDocument/2006/relationships/image" Target="../media/image13.jpg"/><Relationship Id="rId5" Type="http://schemas.openxmlformats.org/officeDocument/2006/relationships/image" Target="../media/image12.jpg"/><Relationship Id="rId4" Type="http://schemas.openxmlformats.org/officeDocument/2006/relationships/image" Target="../media/image11.jpg"/></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10.jpg"/><Relationship Id="rId7" Type="http://schemas.openxmlformats.org/officeDocument/2006/relationships/image" Target="../media/image14.jpg"/><Relationship Id="rId2" Type="http://schemas.openxmlformats.org/officeDocument/2006/relationships/image" Target="../media/image9.jpg"/><Relationship Id="rId1" Type="http://schemas.openxmlformats.org/officeDocument/2006/relationships/slideLayout" Target="../slideLayouts/slideLayout4.xml"/><Relationship Id="rId6" Type="http://schemas.openxmlformats.org/officeDocument/2006/relationships/image" Target="../media/image13.jpg"/><Relationship Id="rId5" Type="http://schemas.openxmlformats.org/officeDocument/2006/relationships/image" Target="../media/image12.jpg"/><Relationship Id="rId4" Type="http://schemas.openxmlformats.org/officeDocument/2006/relationships/image" Target="../media/image11.jpg"/></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5.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jpg"/><Relationship Id="rId7" Type="http://schemas.openxmlformats.org/officeDocument/2006/relationships/image" Target="../media/image14.jpg"/><Relationship Id="rId2" Type="http://schemas.openxmlformats.org/officeDocument/2006/relationships/image" Target="../media/image9.jpg"/><Relationship Id="rId1" Type="http://schemas.openxmlformats.org/officeDocument/2006/relationships/slideLayout" Target="../slideLayouts/slideLayout4.xml"/><Relationship Id="rId6" Type="http://schemas.openxmlformats.org/officeDocument/2006/relationships/image" Target="../media/image13.jpg"/><Relationship Id="rId5" Type="http://schemas.openxmlformats.org/officeDocument/2006/relationships/image" Target="../media/image12.jpg"/><Relationship Id="rId4" Type="http://schemas.openxmlformats.org/officeDocument/2006/relationships/image" Target="../media/image11.jpg"/></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65A836F-346F-4099-BC7B-0D8F3B27F395}"/>
              </a:ext>
            </a:extLst>
          </p:cNvPr>
          <p:cNvSpPr>
            <a:spLocks noGrp="1"/>
          </p:cNvSpPr>
          <p:nvPr>
            <p:ph type="ctrTitle"/>
          </p:nvPr>
        </p:nvSpPr>
        <p:spPr/>
        <p:txBody>
          <a:bodyPr/>
          <a:lstStyle/>
          <a:p>
            <a:pPr algn="ctr"/>
            <a:r>
              <a:rPr lang="en-US" dirty="0"/>
              <a:t>Trendspotting on Spotify</a:t>
            </a:r>
          </a:p>
        </p:txBody>
      </p:sp>
      <p:sp>
        <p:nvSpPr>
          <p:cNvPr id="5" name="Subtitle 4">
            <a:extLst>
              <a:ext uri="{FF2B5EF4-FFF2-40B4-BE49-F238E27FC236}">
                <a16:creationId xmlns:a16="http://schemas.microsoft.com/office/drawing/2014/main" id="{1FF39718-6251-4A5A-AAC7-767229317836}"/>
              </a:ext>
            </a:extLst>
          </p:cNvPr>
          <p:cNvSpPr>
            <a:spLocks noGrp="1"/>
          </p:cNvSpPr>
          <p:nvPr>
            <p:ph type="subTitle" idx="1"/>
          </p:nvPr>
        </p:nvSpPr>
        <p:spPr/>
        <p:txBody>
          <a:bodyPr/>
          <a:lstStyle/>
          <a:p>
            <a:pPr algn="ctr"/>
            <a:r>
              <a:rPr lang="en-US" noProof="1"/>
              <a:t>A look into what what generates success on Spotify</a:t>
            </a:r>
          </a:p>
        </p:txBody>
      </p:sp>
      <p:cxnSp>
        <p:nvCxnSpPr>
          <p:cNvPr id="22" name="Straight Connector 21">
            <a:extLst>
              <a:ext uri="{FF2B5EF4-FFF2-40B4-BE49-F238E27FC236}">
                <a16:creationId xmlns:a16="http://schemas.microsoft.com/office/drawing/2014/main" id="{1B17638D-56AE-48AD-96C8-EE46229C744C}"/>
              </a:ext>
              <a:ext uri="{C183D7F6-B498-43B3-948B-1728B52AA6E4}">
                <adec:decorative xmlns:adec="http://schemas.microsoft.com/office/drawing/2017/decorative" val="1"/>
              </a:ext>
            </a:extLst>
          </p:cNvPr>
          <p:cNvCxnSpPr>
            <a:cxnSpLocks/>
          </p:cNvCxnSpPr>
          <p:nvPr/>
        </p:nvCxnSpPr>
        <p:spPr>
          <a:xfrm>
            <a:off x="7804352" y="0"/>
            <a:ext cx="0" cy="6783355"/>
          </a:xfrm>
          <a:prstGeom prst="line">
            <a:avLst/>
          </a:prstGeom>
          <a:ln w="63500" cap="rnd">
            <a:solidFill>
              <a:schemeClr val="accent4"/>
            </a:solidFill>
          </a:ln>
        </p:spPr>
        <p:style>
          <a:lnRef idx="1">
            <a:schemeClr val="accent1"/>
          </a:lnRef>
          <a:fillRef idx="0">
            <a:schemeClr val="accent1"/>
          </a:fillRef>
          <a:effectRef idx="0">
            <a:schemeClr val="accent1"/>
          </a:effectRef>
          <a:fontRef idx="minor">
            <a:schemeClr val="tx1"/>
          </a:fontRef>
        </p:style>
      </p:cxnSp>
      <p:pic>
        <p:nvPicPr>
          <p:cNvPr id="1026" name="Picture 2" descr="Image result for spotify&quot;">
            <a:extLst>
              <a:ext uri="{FF2B5EF4-FFF2-40B4-BE49-F238E27FC236}">
                <a16:creationId xmlns:a16="http://schemas.microsoft.com/office/drawing/2014/main" id="{F9779A41-4253-455A-87AE-9CB3907456A2}"/>
              </a:ext>
            </a:extLst>
          </p:cNvPr>
          <p:cNvPicPr>
            <a:picLocks noGrp="1" noChangeAspect="1" noChangeArrowheads="1"/>
          </p:cNvPicPr>
          <p:nvPr>
            <p:ph type="pic" sz="quarter" idx="10"/>
          </p:nvPr>
        </p:nvPicPr>
        <p:blipFill>
          <a:blip r:embed="rId2">
            <a:extLst>
              <a:ext uri="{28A0092B-C50C-407E-A947-70E740481C1C}">
                <a14:useLocalDpi xmlns:a14="http://schemas.microsoft.com/office/drawing/2010/main" val="0"/>
              </a:ext>
            </a:extLst>
          </a:blip>
          <a:srcRect l="10984" r="10984"/>
          <a:stretch>
            <a:fillRect/>
          </a:stretch>
        </p:blipFill>
        <p:spPr bwMode="auto">
          <a:xfrm>
            <a:off x="-370" y="-1"/>
            <a:ext cx="7827992" cy="669127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7A506B6B-20C9-4791-A167-50FC0E82A456}"/>
              </a:ext>
            </a:extLst>
          </p:cNvPr>
          <p:cNvSpPr/>
          <p:nvPr/>
        </p:nvSpPr>
        <p:spPr>
          <a:xfrm>
            <a:off x="-370" y="6691279"/>
            <a:ext cx="12188561" cy="18415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0000"/>
              </a:highlight>
            </a:endParaRPr>
          </a:p>
        </p:txBody>
      </p:sp>
    </p:spTree>
    <p:extLst>
      <p:ext uri="{BB962C8B-B14F-4D97-AF65-F5344CB8AC3E}">
        <p14:creationId xmlns:p14="http://schemas.microsoft.com/office/powerpoint/2010/main" val="4735192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BA76B3-D03C-4451-8EB4-18D3076077B3}"/>
              </a:ext>
            </a:extLst>
          </p:cNvPr>
          <p:cNvSpPr>
            <a:spLocks noGrp="1"/>
          </p:cNvSpPr>
          <p:nvPr>
            <p:ph type="title"/>
          </p:nvPr>
        </p:nvSpPr>
        <p:spPr/>
        <p:txBody>
          <a:bodyPr/>
          <a:lstStyle/>
          <a:p>
            <a:r>
              <a:rPr lang="en-US" dirty="0"/>
              <a:t>Question 2</a:t>
            </a:r>
          </a:p>
        </p:txBody>
      </p:sp>
      <p:sp>
        <p:nvSpPr>
          <p:cNvPr id="3" name="Text Placeholder 2">
            <a:extLst>
              <a:ext uri="{FF2B5EF4-FFF2-40B4-BE49-F238E27FC236}">
                <a16:creationId xmlns:a16="http://schemas.microsoft.com/office/drawing/2014/main" id="{348A36BD-3D0C-42D5-A5D3-CE11F484185A}"/>
              </a:ext>
            </a:extLst>
          </p:cNvPr>
          <p:cNvSpPr>
            <a:spLocks noGrp="1"/>
          </p:cNvSpPr>
          <p:nvPr>
            <p:ph type="body" sz="quarter" idx="12"/>
          </p:nvPr>
        </p:nvSpPr>
        <p:spPr/>
        <p:txBody>
          <a:bodyPr/>
          <a:lstStyle/>
          <a:p>
            <a:r>
              <a:rPr lang="en-US" noProof="1"/>
              <a:t>Does duration of a song affect its position in a playlist? </a:t>
            </a:r>
          </a:p>
        </p:txBody>
      </p:sp>
      <p:sp>
        <p:nvSpPr>
          <p:cNvPr id="4" name="Content Placeholder 3">
            <a:extLst>
              <a:ext uri="{FF2B5EF4-FFF2-40B4-BE49-F238E27FC236}">
                <a16:creationId xmlns:a16="http://schemas.microsoft.com/office/drawing/2014/main" id="{5F0977C3-BD7D-4617-8DF1-56211456D512}"/>
              </a:ext>
            </a:extLst>
          </p:cNvPr>
          <p:cNvSpPr>
            <a:spLocks noGrp="1"/>
          </p:cNvSpPr>
          <p:nvPr>
            <p:ph sz="half" idx="1"/>
          </p:nvPr>
        </p:nvSpPr>
        <p:spPr>
          <a:xfrm>
            <a:off x="360000" y="1620000"/>
            <a:ext cx="6992936" cy="775565"/>
          </a:xfrm>
        </p:spPr>
        <p:txBody>
          <a:bodyPr/>
          <a:lstStyle/>
          <a:p>
            <a:pPr marL="0" indent="0">
              <a:buNone/>
            </a:pPr>
            <a:r>
              <a:rPr lang="en-US" noProof="1"/>
              <a:t>Do shorter songs typically have higher track positions? </a:t>
            </a:r>
          </a:p>
          <a:p>
            <a:pPr lvl="1"/>
            <a:endParaRPr lang="en-US" dirty="0"/>
          </a:p>
          <a:p>
            <a:pPr marL="606425" lvl="1" indent="-342900">
              <a:buFont typeface="+mj-lt"/>
              <a:buAutoNum type="arabicPeriod"/>
            </a:pPr>
            <a:endParaRPr lang="en-US" dirty="0"/>
          </a:p>
          <a:p>
            <a:endParaRPr lang="en-US" dirty="0"/>
          </a:p>
        </p:txBody>
      </p:sp>
      <p:sp>
        <p:nvSpPr>
          <p:cNvPr id="6" name="Rectangle 5">
            <a:extLst>
              <a:ext uri="{FF2B5EF4-FFF2-40B4-BE49-F238E27FC236}">
                <a16:creationId xmlns:a16="http://schemas.microsoft.com/office/drawing/2014/main" id="{F29E86F8-E6A6-4F75-BBFB-E30020E7484F}"/>
              </a:ext>
            </a:extLst>
          </p:cNvPr>
          <p:cNvSpPr/>
          <p:nvPr/>
        </p:nvSpPr>
        <p:spPr>
          <a:xfrm>
            <a:off x="9584852" y="1928229"/>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a:solidFill>
                  <a:schemeClr val="bg1"/>
                </a:solidFill>
              </a:rPr>
              <a:t>1</a:t>
            </a:r>
            <a:endParaRPr lang="en-US" sz="1200" dirty="0">
              <a:solidFill>
                <a:schemeClr val="bg1"/>
              </a:solidFill>
            </a:endParaRPr>
          </a:p>
        </p:txBody>
      </p:sp>
      <p:sp>
        <p:nvSpPr>
          <p:cNvPr id="13" name="Rectangle 12">
            <a:extLst>
              <a:ext uri="{FF2B5EF4-FFF2-40B4-BE49-F238E27FC236}">
                <a16:creationId xmlns:a16="http://schemas.microsoft.com/office/drawing/2014/main" id="{C79A7DEF-3806-4A57-B3C4-7FC8ACF595B1}"/>
              </a:ext>
            </a:extLst>
          </p:cNvPr>
          <p:cNvSpPr/>
          <p:nvPr/>
        </p:nvSpPr>
        <p:spPr>
          <a:xfrm>
            <a:off x="11514137" y="1928229"/>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a:solidFill>
                  <a:schemeClr val="bg1"/>
                </a:solidFill>
              </a:rPr>
              <a:t>2</a:t>
            </a:r>
            <a:endParaRPr lang="en-US" sz="1200" dirty="0">
              <a:solidFill>
                <a:schemeClr val="bg1"/>
              </a:solidFill>
            </a:endParaRPr>
          </a:p>
        </p:txBody>
      </p:sp>
      <p:sp>
        <p:nvSpPr>
          <p:cNvPr id="15" name="Rectangle 14">
            <a:extLst>
              <a:ext uri="{FF2B5EF4-FFF2-40B4-BE49-F238E27FC236}">
                <a16:creationId xmlns:a16="http://schemas.microsoft.com/office/drawing/2014/main" id="{17F05EBD-50EA-48CB-9AE6-40CD5930A311}"/>
              </a:ext>
            </a:extLst>
          </p:cNvPr>
          <p:cNvSpPr/>
          <p:nvPr/>
        </p:nvSpPr>
        <p:spPr>
          <a:xfrm>
            <a:off x="9584852" y="3852665"/>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a:solidFill>
                  <a:schemeClr val="bg1"/>
                </a:solidFill>
              </a:rPr>
              <a:t>3</a:t>
            </a:r>
            <a:endParaRPr lang="en-US" sz="1200" dirty="0">
              <a:solidFill>
                <a:schemeClr val="bg1"/>
              </a:solidFill>
            </a:endParaRPr>
          </a:p>
        </p:txBody>
      </p:sp>
      <p:sp>
        <p:nvSpPr>
          <p:cNvPr id="17" name="Rectangle 16">
            <a:extLst>
              <a:ext uri="{FF2B5EF4-FFF2-40B4-BE49-F238E27FC236}">
                <a16:creationId xmlns:a16="http://schemas.microsoft.com/office/drawing/2014/main" id="{B72B525E-A13B-417B-B649-7936E2328174}"/>
              </a:ext>
            </a:extLst>
          </p:cNvPr>
          <p:cNvSpPr/>
          <p:nvPr/>
        </p:nvSpPr>
        <p:spPr>
          <a:xfrm>
            <a:off x="11514137" y="3852665"/>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a:solidFill>
                  <a:schemeClr val="bg1"/>
                </a:solidFill>
              </a:rPr>
              <a:t>4</a:t>
            </a:r>
            <a:endParaRPr lang="en-US" sz="1200" dirty="0">
              <a:solidFill>
                <a:schemeClr val="bg1"/>
              </a:solidFill>
            </a:endParaRPr>
          </a:p>
        </p:txBody>
      </p:sp>
      <p:sp>
        <p:nvSpPr>
          <p:cNvPr id="19" name="Rectangle 18">
            <a:extLst>
              <a:ext uri="{FF2B5EF4-FFF2-40B4-BE49-F238E27FC236}">
                <a16:creationId xmlns:a16="http://schemas.microsoft.com/office/drawing/2014/main" id="{0BEBEB84-4475-45FD-9B79-0C76D2710B47}"/>
              </a:ext>
            </a:extLst>
          </p:cNvPr>
          <p:cNvSpPr/>
          <p:nvPr/>
        </p:nvSpPr>
        <p:spPr>
          <a:xfrm>
            <a:off x="9584852" y="5777100"/>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a:solidFill>
                  <a:schemeClr val="bg1"/>
                </a:solidFill>
              </a:rPr>
              <a:t>5</a:t>
            </a:r>
            <a:endParaRPr lang="en-US" sz="1200" dirty="0">
              <a:solidFill>
                <a:schemeClr val="bg1"/>
              </a:solidFill>
            </a:endParaRPr>
          </a:p>
        </p:txBody>
      </p:sp>
      <p:sp>
        <p:nvSpPr>
          <p:cNvPr id="21" name="Rectangle 20">
            <a:extLst>
              <a:ext uri="{FF2B5EF4-FFF2-40B4-BE49-F238E27FC236}">
                <a16:creationId xmlns:a16="http://schemas.microsoft.com/office/drawing/2014/main" id="{F7B2D47A-4B32-4F2E-8760-D6361CF0059C}"/>
              </a:ext>
            </a:extLst>
          </p:cNvPr>
          <p:cNvSpPr/>
          <p:nvPr/>
        </p:nvSpPr>
        <p:spPr>
          <a:xfrm>
            <a:off x="11514137" y="5777100"/>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a:solidFill>
                  <a:schemeClr val="bg1"/>
                </a:solidFill>
              </a:rPr>
              <a:t>6</a:t>
            </a:r>
            <a:endParaRPr lang="en-US" sz="1200" dirty="0">
              <a:solidFill>
                <a:schemeClr val="bg1"/>
              </a:solidFill>
            </a:endParaRPr>
          </a:p>
        </p:txBody>
      </p:sp>
      <p:sp>
        <p:nvSpPr>
          <p:cNvPr id="5" name="Slide Number Placeholder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a:lstStyle/>
          <a:p>
            <a:fld id="{058DB212-BFA2-403F-85EF-DFD3FF6D973A}" type="slidenum">
              <a:rPr lang="en-US" smtClean="0"/>
              <a:t>10</a:t>
            </a:fld>
            <a:endParaRPr lang="en-US" dirty="0"/>
          </a:p>
        </p:txBody>
      </p:sp>
      <p:sp>
        <p:nvSpPr>
          <p:cNvPr id="18" name="Rectangle 17">
            <a:extLst>
              <a:ext uri="{FF2B5EF4-FFF2-40B4-BE49-F238E27FC236}">
                <a16:creationId xmlns:a16="http://schemas.microsoft.com/office/drawing/2014/main" id="{FE975626-7725-4EAC-A436-4BAECED30415}"/>
              </a:ext>
            </a:extLst>
          </p:cNvPr>
          <p:cNvSpPr/>
          <p:nvPr/>
        </p:nvSpPr>
        <p:spPr>
          <a:xfrm>
            <a:off x="0" y="6637847"/>
            <a:ext cx="12188561" cy="2313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0000"/>
              </a:highlight>
            </a:endParaRPr>
          </a:p>
        </p:txBody>
      </p:sp>
      <p:pic>
        <p:nvPicPr>
          <p:cNvPr id="10" name="Picture Placeholder 9" descr="A person wearing a hat&#10;&#10;Description automatically generated">
            <a:extLst>
              <a:ext uri="{FF2B5EF4-FFF2-40B4-BE49-F238E27FC236}">
                <a16:creationId xmlns:a16="http://schemas.microsoft.com/office/drawing/2014/main" id="{A25B781F-E671-4048-9BE4-43708D6A1C96}"/>
              </a:ext>
            </a:extLst>
          </p:cNvPr>
          <p:cNvPicPr>
            <a:picLocks noGrp="1" noChangeAspect="1"/>
          </p:cNvPicPr>
          <p:nvPr>
            <p:ph type="pic" sz="quarter" idx="19"/>
          </p:nvPr>
        </p:nvPicPr>
        <p:blipFill>
          <a:blip r:embed="rId2"/>
          <a:srcRect t="488" b="488"/>
          <a:stretch>
            <a:fillRect/>
          </a:stretch>
        </p:blipFill>
        <p:spPr/>
      </p:pic>
      <p:pic>
        <p:nvPicPr>
          <p:cNvPr id="16" name="Picture Placeholder 15" descr="A person wearing a helmet&#10;&#10;Description automatically generated">
            <a:extLst>
              <a:ext uri="{FF2B5EF4-FFF2-40B4-BE49-F238E27FC236}">
                <a16:creationId xmlns:a16="http://schemas.microsoft.com/office/drawing/2014/main" id="{6CAF895B-C72A-4D7B-B1E4-D6C44D1BE964}"/>
              </a:ext>
            </a:extLst>
          </p:cNvPr>
          <p:cNvPicPr>
            <a:picLocks noGrp="1" noChangeAspect="1"/>
          </p:cNvPicPr>
          <p:nvPr>
            <p:ph type="pic" sz="quarter" idx="20"/>
          </p:nvPr>
        </p:nvPicPr>
        <p:blipFill>
          <a:blip r:embed="rId3"/>
          <a:srcRect/>
          <a:stretch>
            <a:fillRect/>
          </a:stretch>
        </p:blipFill>
        <p:spPr/>
      </p:pic>
      <p:pic>
        <p:nvPicPr>
          <p:cNvPr id="24" name="Picture Placeholder 23" descr="A group of people posing for the camera&#10;&#10;Description automatically generated">
            <a:extLst>
              <a:ext uri="{FF2B5EF4-FFF2-40B4-BE49-F238E27FC236}">
                <a16:creationId xmlns:a16="http://schemas.microsoft.com/office/drawing/2014/main" id="{5BFF211B-AD2B-4115-84CE-4E3CFBAFAD5C}"/>
              </a:ext>
            </a:extLst>
          </p:cNvPr>
          <p:cNvPicPr>
            <a:picLocks noGrp="1" noChangeAspect="1"/>
          </p:cNvPicPr>
          <p:nvPr>
            <p:ph type="pic" sz="quarter" idx="17"/>
          </p:nvPr>
        </p:nvPicPr>
        <p:blipFill>
          <a:blip r:embed="rId4"/>
          <a:srcRect l="16684" r="16684"/>
          <a:stretch>
            <a:fillRect/>
          </a:stretch>
        </p:blipFill>
        <p:spPr/>
      </p:pic>
      <p:pic>
        <p:nvPicPr>
          <p:cNvPr id="30" name="Picture Placeholder 29" descr="A close up of a person&#10;&#10;Description automatically generated">
            <a:extLst>
              <a:ext uri="{FF2B5EF4-FFF2-40B4-BE49-F238E27FC236}">
                <a16:creationId xmlns:a16="http://schemas.microsoft.com/office/drawing/2014/main" id="{456A93FF-2A7C-4DA0-82C6-C8CA56A86F53}"/>
              </a:ext>
            </a:extLst>
          </p:cNvPr>
          <p:cNvPicPr>
            <a:picLocks noGrp="1" noChangeAspect="1"/>
          </p:cNvPicPr>
          <p:nvPr>
            <p:ph type="pic" sz="quarter" idx="18"/>
          </p:nvPr>
        </p:nvPicPr>
        <p:blipFill>
          <a:blip r:embed="rId5"/>
          <a:srcRect l="208" r="208"/>
          <a:stretch>
            <a:fillRect/>
          </a:stretch>
        </p:blipFill>
        <p:spPr/>
      </p:pic>
      <p:pic>
        <p:nvPicPr>
          <p:cNvPr id="35" name="Picture Placeholder 34" descr="A group of people posing for a photo&#10;&#10;Description automatically generated">
            <a:extLst>
              <a:ext uri="{FF2B5EF4-FFF2-40B4-BE49-F238E27FC236}">
                <a16:creationId xmlns:a16="http://schemas.microsoft.com/office/drawing/2014/main" id="{8723E221-C568-475F-AC9A-9B06AF319606}"/>
              </a:ext>
            </a:extLst>
          </p:cNvPr>
          <p:cNvPicPr>
            <a:picLocks noGrp="1" noChangeAspect="1"/>
          </p:cNvPicPr>
          <p:nvPr>
            <p:ph type="pic" sz="quarter" idx="13"/>
          </p:nvPr>
        </p:nvPicPr>
        <p:blipFill>
          <a:blip r:embed="rId6"/>
          <a:srcRect/>
          <a:stretch>
            <a:fillRect/>
          </a:stretch>
        </p:blipFill>
        <p:spPr/>
      </p:pic>
      <p:pic>
        <p:nvPicPr>
          <p:cNvPr id="40" name="Picture Placeholder 39" descr="A person wearing a suit and tie&#10;&#10;Description automatically generated">
            <a:extLst>
              <a:ext uri="{FF2B5EF4-FFF2-40B4-BE49-F238E27FC236}">
                <a16:creationId xmlns:a16="http://schemas.microsoft.com/office/drawing/2014/main" id="{A295DC7A-35D5-4330-949E-EC19C6239F28}"/>
              </a:ext>
            </a:extLst>
          </p:cNvPr>
          <p:cNvPicPr>
            <a:picLocks noGrp="1" noChangeAspect="1"/>
          </p:cNvPicPr>
          <p:nvPr>
            <p:ph type="pic" sz="quarter" idx="16"/>
          </p:nvPr>
        </p:nvPicPr>
        <p:blipFill>
          <a:blip r:embed="rId7"/>
          <a:srcRect/>
          <a:stretch>
            <a:fillRect/>
          </a:stretch>
        </p:blipFill>
        <p:spPr/>
      </p:pic>
    </p:spTree>
    <p:extLst>
      <p:ext uri="{BB962C8B-B14F-4D97-AF65-F5344CB8AC3E}">
        <p14:creationId xmlns:p14="http://schemas.microsoft.com/office/powerpoint/2010/main" val="5260904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1E1E3352-862D-46A0-BEB3-A5135B8C1C88}"/>
              </a:ext>
            </a:extLst>
          </p:cNvPr>
          <p:cNvSpPr>
            <a:spLocks noGrp="1"/>
          </p:cNvSpPr>
          <p:nvPr>
            <p:ph type="sldNum" sz="quarter" idx="16"/>
          </p:nvPr>
        </p:nvSpPr>
        <p:spPr/>
        <p:txBody>
          <a:bodyPr/>
          <a:lstStyle/>
          <a:p>
            <a:fld id="{058DB212-BFA2-403F-85EF-DFD3FF6D973A}" type="slidenum">
              <a:rPr lang="en-US" smtClean="0"/>
              <a:pPr/>
              <a:t>11</a:t>
            </a:fld>
            <a:endParaRPr lang="en-US" dirty="0"/>
          </a:p>
        </p:txBody>
      </p:sp>
      <p:sp>
        <p:nvSpPr>
          <p:cNvPr id="15" name="Rectangle 14">
            <a:extLst>
              <a:ext uri="{FF2B5EF4-FFF2-40B4-BE49-F238E27FC236}">
                <a16:creationId xmlns:a16="http://schemas.microsoft.com/office/drawing/2014/main" id="{10052272-3CFC-4AE6-9188-201EB7901920}"/>
              </a:ext>
            </a:extLst>
          </p:cNvPr>
          <p:cNvSpPr/>
          <p:nvPr/>
        </p:nvSpPr>
        <p:spPr>
          <a:xfrm>
            <a:off x="0" y="6637847"/>
            <a:ext cx="12188561" cy="2313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0000"/>
              </a:highlight>
            </a:endParaRPr>
          </a:p>
        </p:txBody>
      </p:sp>
      <p:pic>
        <p:nvPicPr>
          <p:cNvPr id="9" name="Picture 8" descr="A screenshot of a cell phone&#10;&#10;Description automatically generated">
            <a:extLst>
              <a:ext uri="{FF2B5EF4-FFF2-40B4-BE49-F238E27FC236}">
                <a16:creationId xmlns:a16="http://schemas.microsoft.com/office/drawing/2014/main" id="{1EAFFCE7-3A1F-4C0F-BCD9-211388FB24EE}"/>
              </a:ext>
            </a:extLst>
          </p:cNvPr>
          <p:cNvPicPr>
            <a:picLocks noChangeAspect="1"/>
          </p:cNvPicPr>
          <p:nvPr/>
        </p:nvPicPr>
        <p:blipFill>
          <a:blip r:embed="rId2"/>
          <a:stretch>
            <a:fillRect/>
          </a:stretch>
        </p:blipFill>
        <p:spPr>
          <a:xfrm>
            <a:off x="3015496" y="198603"/>
            <a:ext cx="5938004" cy="6180371"/>
          </a:xfrm>
          <a:prstGeom prst="rect">
            <a:avLst/>
          </a:prstGeom>
        </p:spPr>
      </p:pic>
    </p:spTree>
    <p:extLst>
      <p:ext uri="{BB962C8B-B14F-4D97-AF65-F5344CB8AC3E}">
        <p14:creationId xmlns:p14="http://schemas.microsoft.com/office/powerpoint/2010/main" val="11466825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1E1E3352-862D-46A0-BEB3-A5135B8C1C88}"/>
              </a:ext>
            </a:extLst>
          </p:cNvPr>
          <p:cNvSpPr>
            <a:spLocks noGrp="1"/>
          </p:cNvSpPr>
          <p:nvPr>
            <p:ph type="sldNum" sz="quarter" idx="16"/>
          </p:nvPr>
        </p:nvSpPr>
        <p:spPr/>
        <p:txBody>
          <a:bodyPr/>
          <a:lstStyle/>
          <a:p>
            <a:fld id="{058DB212-BFA2-403F-85EF-DFD3FF6D973A}" type="slidenum">
              <a:rPr lang="en-US" smtClean="0"/>
              <a:pPr/>
              <a:t>12</a:t>
            </a:fld>
            <a:endParaRPr lang="en-US" dirty="0"/>
          </a:p>
        </p:txBody>
      </p:sp>
      <p:sp>
        <p:nvSpPr>
          <p:cNvPr id="15" name="Rectangle 14">
            <a:extLst>
              <a:ext uri="{FF2B5EF4-FFF2-40B4-BE49-F238E27FC236}">
                <a16:creationId xmlns:a16="http://schemas.microsoft.com/office/drawing/2014/main" id="{10052272-3CFC-4AE6-9188-201EB7901920}"/>
              </a:ext>
            </a:extLst>
          </p:cNvPr>
          <p:cNvSpPr/>
          <p:nvPr/>
        </p:nvSpPr>
        <p:spPr>
          <a:xfrm>
            <a:off x="0" y="6637847"/>
            <a:ext cx="12188561" cy="2313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0000"/>
              </a:highlight>
            </a:endParaRPr>
          </a:p>
        </p:txBody>
      </p:sp>
      <p:pic>
        <p:nvPicPr>
          <p:cNvPr id="4" name="Picture 3">
            <a:extLst>
              <a:ext uri="{FF2B5EF4-FFF2-40B4-BE49-F238E27FC236}">
                <a16:creationId xmlns:a16="http://schemas.microsoft.com/office/drawing/2014/main" id="{8B279209-393A-4A63-A241-0B3A6EA98ECE}"/>
              </a:ext>
            </a:extLst>
          </p:cNvPr>
          <p:cNvPicPr>
            <a:picLocks noChangeAspect="1"/>
          </p:cNvPicPr>
          <p:nvPr/>
        </p:nvPicPr>
        <p:blipFill>
          <a:blip r:embed="rId2"/>
          <a:stretch>
            <a:fillRect/>
          </a:stretch>
        </p:blipFill>
        <p:spPr>
          <a:xfrm>
            <a:off x="2696690" y="30976"/>
            <a:ext cx="6238935" cy="6606872"/>
          </a:xfrm>
          <a:prstGeom prst="rect">
            <a:avLst/>
          </a:prstGeom>
        </p:spPr>
      </p:pic>
    </p:spTree>
    <p:extLst>
      <p:ext uri="{BB962C8B-B14F-4D97-AF65-F5344CB8AC3E}">
        <p14:creationId xmlns:p14="http://schemas.microsoft.com/office/powerpoint/2010/main" val="3430790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BA76B3-D03C-4451-8EB4-18D3076077B3}"/>
              </a:ext>
            </a:extLst>
          </p:cNvPr>
          <p:cNvSpPr>
            <a:spLocks noGrp="1"/>
          </p:cNvSpPr>
          <p:nvPr>
            <p:ph type="title"/>
          </p:nvPr>
        </p:nvSpPr>
        <p:spPr/>
        <p:txBody>
          <a:bodyPr/>
          <a:lstStyle/>
          <a:p>
            <a:r>
              <a:rPr lang="en-US" dirty="0"/>
              <a:t>Question 3</a:t>
            </a:r>
          </a:p>
        </p:txBody>
      </p:sp>
      <p:sp>
        <p:nvSpPr>
          <p:cNvPr id="3" name="Text Placeholder 2">
            <a:extLst>
              <a:ext uri="{FF2B5EF4-FFF2-40B4-BE49-F238E27FC236}">
                <a16:creationId xmlns:a16="http://schemas.microsoft.com/office/drawing/2014/main" id="{348A36BD-3D0C-42D5-A5D3-CE11F484185A}"/>
              </a:ext>
            </a:extLst>
          </p:cNvPr>
          <p:cNvSpPr>
            <a:spLocks noGrp="1"/>
          </p:cNvSpPr>
          <p:nvPr>
            <p:ph type="body" sz="quarter" idx="12"/>
          </p:nvPr>
        </p:nvSpPr>
        <p:spPr>
          <a:xfrm>
            <a:off x="360363" y="1079999"/>
            <a:ext cx="6992937" cy="1191129"/>
          </a:xfrm>
        </p:spPr>
        <p:txBody>
          <a:bodyPr/>
          <a:lstStyle/>
          <a:p>
            <a:r>
              <a:rPr lang="en-US" noProof="1"/>
              <a:t>How are popular songs trending in terms of their valence. Is there any correlation between the speechiness and the valence of a song? </a:t>
            </a:r>
          </a:p>
        </p:txBody>
      </p:sp>
      <p:sp>
        <p:nvSpPr>
          <p:cNvPr id="4" name="Content Placeholder 3">
            <a:extLst>
              <a:ext uri="{FF2B5EF4-FFF2-40B4-BE49-F238E27FC236}">
                <a16:creationId xmlns:a16="http://schemas.microsoft.com/office/drawing/2014/main" id="{5F0977C3-BD7D-4617-8DF1-56211456D512}"/>
              </a:ext>
            </a:extLst>
          </p:cNvPr>
          <p:cNvSpPr>
            <a:spLocks noGrp="1"/>
          </p:cNvSpPr>
          <p:nvPr>
            <p:ph sz="half" idx="1"/>
          </p:nvPr>
        </p:nvSpPr>
        <p:spPr>
          <a:xfrm>
            <a:off x="489649" y="2063344"/>
            <a:ext cx="6992936" cy="2650066"/>
          </a:xfrm>
        </p:spPr>
        <p:txBody>
          <a:bodyPr/>
          <a:lstStyle/>
          <a:p>
            <a:r>
              <a:rPr lang="en-US" dirty="0"/>
              <a:t>How do songs that sound more positive (e.g. happy, cheerful, euphoric), do vs songs that sound more negative (e.g. sad, depressed, angry)?</a:t>
            </a:r>
          </a:p>
          <a:p>
            <a:r>
              <a:rPr lang="en-US" dirty="0"/>
              <a:t>Does </a:t>
            </a:r>
            <a:r>
              <a:rPr lang="en-US" dirty="0" err="1"/>
              <a:t>speechiness</a:t>
            </a:r>
            <a:r>
              <a:rPr lang="en-US" dirty="0"/>
              <a:t> trend more positively or negatively?</a:t>
            </a:r>
          </a:p>
          <a:p>
            <a:pPr marL="606425" lvl="1" indent="-342900">
              <a:buFont typeface="+mj-lt"/>
              <a:buAutoNum type="arabicPeriod"/>
            </a:pPr>
            <a:endParaRPr lang="en-US" dirty="0"/>
          </a:p>
          <a:p>
            <a:endParaRPr lang="en-US" dirty="0"/>
          </a:p>
        </p:txBody>
      </p:sp>
      <p:sp>
        <p:nvSpPr>
          <p:cNvPr id="6" name="Rectangle 5">
            <a:extLst>
              <a:ext uri="{FF2B5EF4-FFF2-40B4-BE49-F238E27FC236}">
                <a16:creationId xmlns:a16="http://schemas.microsoft.com/office/drawing/2014/main" id="{F29E86F8-E6A6-4F75-BBFB-E30020E7484F}"/>
              </a:ext>
            </a:extLst>
          </p:cNvPr>
          <p:cNvSpPr/>
          <p:nvPr/>
        </p:nvSpPr>
        <p:spPr>
          <a:xfrm>
            <a:off x="9584852" y="1928229"/>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a:solidFill>
                  <a:schemeClr val="bg1"/>
                </a:solidFill>
              </a:rPr>
              <a:t>1</a:t>
            </a:r>
            <a:endParaRPr lang="en-US" sz="1200" dirty="0">
              <a:solidFill>
                <a:schemeClr val="bg1"/>
              </a:solidFill>
            </a:endParaRPr>
          </a:p>
        </p:txBody>
      </p:sp>
      <p:sp>
        <p:nvSpPr>
          <p:cNvPr id="13" name="Rectangle 12">
            <a:extLst>
              <a:ext uri="{FF2B5EF4-FFF2-40B4-BE49-F238E27FC236}">
                <a16:creationId xmlns:a16="http://schemas.microsoft.com/office/drawing/2014/main" id="{C79A7DEF-3806-4A57-B3C4-7FC8ACF595B1}"/>
              </a:ext>
            </a:extLst>
          </p:cNvPr>
          <p:cNvSpPr/>
          <p:nvPr/>
        </p:nvSpPr>
        <p:spPr>
          <a:xfrm>
            <a:off x="11514137" y="1928229"/>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a:solidFill>
                  <a:schemeClr val="bg1"/>
                </a:solidFill>
              </a:rPr>
              <a:t>2</a:t>
            </a:r>
            <a:endParaRPr lang="en-US" sz="1200" dirty="0">
              <a:solidFill>
                <a:schemeClr val="bg1"/>
              </a:solidFill>
            </a:endParaRPr>
          </a:p>
        </p:txBody>
      </p:sp>
      <p:sp>
        <p:nvSpPr>
          <p:cNvPr id="15" name="Rectangle 14">
            <a:extLst>
              <a:ext uri="{FF2B5EF4-FFF2-40B4-BE49-F238E27FC236}">
                <a16:creationId xmlns:a16="http://schemas.microsoft.com/office/drawing/2014/main" id="{17F05EBD-50EA-48CB-9AE6-40CD5930A311}"/>
              </a:ext>
            </a:extLst>
          </p:cNvPr>
          <p:cNvSpPr/>
          <p:nvPr/>
        </p:nvSpPr>
        <p:spPr>
          <a:xfrm>
            <a:off x="9584852" y="3852665"/>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a:solidFill>
                  <a:schemeClr val="bg1"/>
                </a:solidFill>
              </a:rPr>
              <a:t>3</a:t>
            </a:r>
            <a:endParaRPr lang="en-US" sz="1200" dirty="0">
              <a:solidFill>
                <a:schemeClr val="bg1"/>
              </a:solidFill>
            </a:endParaRPr>
          </a:p>
        </p:txBody>
      </p:sp>
      <p:sp>
        <p:nvSpPr>
          <p:cNvPr id="17" name="Rectangle 16">
            <a:extLst>
              <a:ext uri="{FF2B5EF4-FFF2-40B4-BE49-F238E27FC236}">
                <a16:creationId xmlns:a16="http://schemas.microsoft.com/office/drawing/2014/main" id="{B72B525E-A13B-417B-B649-7936E2328174}"/>
              </a:ext>
            </a:extLst>
          </p:cNvPr>
          <p:cNvSpPr/>
          <p:nvPr/>
        </p:nvSpPr>
        <p:spPr>
          <a:xfrm>
            <a:off x="11514137" y="3852665"/>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a:solidFill>
                  <a:schemeClr val="bg1"/>
                </a:solidFill>
              </a:rPr>
              <a:t>4</a:t>
            </a:r>
            <a:endParaRPr lang="en-US" sz="1200" dirty="0">
              <a:solidFill>
                <a:schemeClr val="bg1"/>
              </a:solidFill>
            </a:endParaRPr>
          </a:p>
        </p:txBody>
      </p:sp>
      <p:sp>
        <p:nvSpPr>
          <p:cNvPr id="19" name="Rectangle 18">
            <a:extLst>
              <a:ext uri="{FF2B5EF4-FFF2-40B4-BE49-F238E27FC236}">
                <a16:creationId xmlns:a16="http://schemas.microsoft.com/office/drawing/2014/main" id="{0BEBEB84-4475-45FD-9B79-0C76D2710B47}"/>
              </a:ext>
            </a:extLst>
          </p:cNvPr>
          <p:cNvSpPr/>
          <p:nvPr/>
        </p:nvSpPr>
        <p:spPr>
          <a:xfrm>
            <a:off x="9584852" y="5777100"/>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a:solidFill>
                  <a:schemeClr val="bg1"/>
                </a:solidFill>
              </a:rPr>
              <a:t>5</a:t>
            </a:r>
            <a:endParaRPr lang="en-US" sz="1200" dirty="0">
              <a:solidFill>
                <a:schemeClr val="bg1"/>
              </a:solidFill>
            </a:endParaRPr>
          </a:p>
        </p:txBody>
      </p:sp>
      <p:sp>
        <p:nvSpPr>
          <p:cNvPr id="21" name="Rectangle 20">
            <a:extLst>
              <a:ext uri="{FF2B5EF4-FFF2-40B4-BE49-F238E27FC236}">
                <a16:creationId xmlns:a16="http://schemas.microsoft.com/office/drawing/2014/main" id="{F7B2D47A-4B32-4F2E-8760-D6361CF0059C}"/>
              </a:ext>
            </a:extLst>
          </p:cNvPr>
          <p:cNvSpPr/>
          <p:nvPr/>
        </p:nvSpPr>
        <p:spPr>
          <a:xfrm>
            <a:off x="11514137" y="5777100"/>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a:solidFill>
                  <a:schemeClr val="bg1"/>
                </a:solidFill>
              </a:rPr>
              <a:t>6</a:t>
            </a:r>
            <a:endParaRPr lang="en-US" sz="1200" dirty="0">
              <a:solidFill>
                <a:schemeClr val="bg1"/>
              </a:solidFill>
            </a:endParaRPr>
          </a:p>
        </p:txBody>
      </p:sp>
      <p:sp>
        <p:nvSpPr>
          <p:cNvPr id="5" name="Slide Number Placeholder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a:lstStyle/>
          <a:p>
            <a:fld id="{058DB212-BFA2-403F-85EF-DFD3FF6D973A}" type="slidenum">
              <a:rPr lang="en-US" smtClean="0"/>
              <a:t>13</a:t>
            </a:fld>
            <a:endParaRPr lang="en-US" dirty="0"/>
          </a:p>
        </p:txBody>
      </p:sp>
      <p:sp>
        <p:nvSpPr>
          <p:cNvPr id="18" name="Rectangle 17">
            <a:extLst>
              <a:ext uri="{FF2B5EF4-FFF2-40B4-BE49-F238E27FC236}">
                <a16:creationId xmlns:a16="http://schemas.microsoft.com/office/drawing/2014/main" id="{FE975626-7725-4EAC-A436-4BAECED30415}"/>
              </a:ext>
            </a:extLst>
          </p:cNvPr>
          <p:cNvSpPr/>
          <p:nvPr/>
        </p:nvSpPr>
        <p:spPr>
          <a:xfrm>
            <a:off x="0" y="6637847"/>
            <a:ext cx="12188561" cy="2313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0000"/>
              </a:highlight>
            </a:endParaRPr>
          </a:p>
        </p:txBody>
      </p:sp>
      <p:pic>
        <p:nvPicPr>
          <p:cNvPr id="10" name="Picture Placeholder 9" descr="A person wearing a hat&#10;&#10;Description automatically generated">
            <a:extLst>
              <a:ext uri="{FF2B5EF4-FFF2-40B4-BE49-F238E27FC236}">
                <a16:creationId xmlns:a16="http://schemas.microsoft.com/office/drawing/2014/main" id="{A25B781F-E671-4048-9BE4-43708D6A1C96}"/>
              </a:ext>
            </a:extLst>
          </p:cNvPr>
          <p:cNvPicPr>
            <a:picLocks noGrp="1" noChangeAspect="1"/>
          </p:cNvPicPr>
          <p:nvPr>
            <p:ph type="pic" sz="quarter" idx="19"/>
          </p:nvPr>
        </p:nvPicPr>
        <p:blipFill>
          <a:blip r:embed="rId2"/>
          <a:srcRect t="488" b="488"/>
          <a:stretch>
            <a:fillRect/>
          </a:stretch>
        </p:blipFill>
        <p:spPr/>
      </p:pic>
      <p:pic>
        <p:nvPicPr>
          <p:cNvPr id="16" name="Picture Placeholder 15" descr="A person wearing a helmet&#10;&#10;Description automatically generated">
            <a:extLst>
              <a:ext uri="{FF2B5EF4-FFF2-40B4-BE49-F238E27FC236}">
                <a16:creationId xmlns:a16="http://schemas.microsoft.com/office/drawing/2014/main" id="{6CAF895B-C72A-4D7B-B1E4-D6C44D1BE964}"/>
              </a:ext>
            </a:extLst>
          </p:cNvPr>
          <p:cNvPicPr>
            <a:picLocks noGrp="1" noChangeAspect="1"/>
          </p:cNvPicPr>
          <p:nvPr>
            <p:ph type="pic" sz="quarter" idx="20"/>
          </p:nvPr>
        </p:nvPicPr>
        <p:blipFill>
          <a:blip r:embed="rId3"/>
          <a:srcRect/>
          <a:stretch>
            <a:fillRect/>
          </a:stretch>
        </p:blipFill>
        <p:spPr/>
      </p:pic>
      <p:pic>
        <p:nvPicPr>
          <p:cNvPr id="24" name="Picture Placeholder 23" descr="A group of people posing for the camera&#10;&#10;Description automatically generated">
            <a:extLst>
              <a:ext uri="{FF2B5EF4-FFF2-40B4-BE49-F238E27FC236}">
                <a16:creationId xmlns:a16="http://schemas.microsoft.com/office/drawing/2014/main" id="{5BFF211B-AD2B-4115-84CE-4E3CFBAFAD5C}"/>
              </a:ext>
            </a:extLst>
          </p:cNvPr>
          <p:cNvPicPr>
            <a:picLocks noGrp="1" noChangeAspect="1"/>
          </p:cNvPicPr>
          <p:nvPr>
            <p:ph type="pic" sz="quarter" idx="17"/>
          </p:nvPr>
        </p:nvPicPr>
        <p:blipFill>
          <a:blip r:embed="rId4"/>
          <a:srcRect l="16684" r="16684"/>
          <a:stretch>
            <a:fillRect/>
          </a:stretch>
        </p:blipFill>
        <p:spPr/>
      </p:pic>
      <p:pic>
        <p:nvPicPr>
          <p:cNvPr id="30" name="Picture Placeholder 29" descr="A close up of a person&#10;&#10;Description automatically generated">
            <a:extLst>
              <a:ext uri="{FF2B5EF4-FFF2-40B4-BE49-F238E27FC236}">
                <a16:creationId xmlns:a16="http://schemas.microsoft.com/office/drawing/2014/main" id="{456A93FF-2A7C-4DA0-82C6-C8CA56A86F53}"/>
              </a:ext>
            </a:extLst>
          </p:cNvPr>
          <p:cNvPicPr>
            <a:picLocks noGrp="1" noChangeAspect="1"/>
          </p:cNvPicPr>
          <p:nvPr>
            <p:ph type="pic" sz="quarter" idx="18"/>
          </p:nvPr>
        </p:nvPicPr>
        <p:blipFill>
          <a:blip r:embed="rId5"/>
          <a:srcRect l="208" r="208"/>
          <a:stretch>
            <a:fillRect/>
          </a:stretch>
        </p:blipFill>
        <p:spPr/>
      </p:pic>
      <p:pic>
        <p:nvPicPr>
          <p:cNvPr id="35" name="Picture Placeholder 34" descr="A group of people posing for a photo&#10;&#10;Description automatically generated">
            <a:extLst>
              <a:ext uri="{FF2B5EF4-FFF2-40B4-BE49-F238E27FC236}">
                <a16:creationId xmlns:a16="http://schemas.microsoft.com/office/drawing/2014/main" id="{8723E221-C568-475F-AC9A-9B06AF319606}"/>
              </a:ext>
            </a:extLst>
          </p:cNvPr>
          <p:cNvPicPr>
            <a:picLocks noGrp="1" noChangeAspect="1"/>
          </p:cNvPicPr>
          <p:nvPr>
            <p:ph type="pic" sz="quarter" idx="13"/>
          </p:nvPr>
        </p:nvPicPr>
        <p:blipFill>
          <a:blip r:embed="rId6"/>
          <a:srcRect/>
          <a:stretch>
            <a:fillRect/>
          </a:stretch>
        </p:blipFill>
        <p:spPr/>
      </p:pic>
      <p:pic>
        <p:nvPicPr>
          <p:cNvPr id="40" name="Picture Placeholder 39" descr="A person wearing a suit and tie&#10;&#10;Description automatically generated">
            <a:extLst>
              <a:ext uri="{FF2B5EF4-FFF2-40B4-BE49-F238E27FC236}">
                <a16:creationId xmlns:a16="http://schemas.microsoft.com/office/drawing/2014/main" id="{A295DC7A-35D5-4330-949E-EC19C6239F28}"/>
              </a:ext>
            </a:extLst>
          </p:cNvPr>
          <p:cNvPicPr>
            <a:picLocks noGrp="1" noChangeAspect="1"/>
          </p:cNvPicPr>
          <p:nvPr>
            <p:ph type="pic" sz="quarter" idx="16"/>
          </p:nvPr>
        </p:nvPicPr>
        <p:blipFill>
          <a:blip r:embed="rId7"/>
          <a:srcRect/>
          <a:stretch>
            <a:fillRect/>
          </a:stretch>
        </p:blipFill>
        <p:spPr/>
      </p:pic>
      <p:sp>
        <p:nvSpPr>
          <p:cNvPr id="20" name="Content Placeholder 3">
            <a:extLst>
              <a:ext uri="{FF2B5EF4-FFF2-40B4-BE49-F238E27FC236}">
                <a16:creationId xmlns:a16="http://schemas.microsoft.com/office/drawing/2014/main" id="{8D85C6C8-DD9A-45EA-9F11-6A6EAE07FAC4}"/>
              </a:ext>
            </a:extLst>
          </p:cNvPr>
          <p:cNvSpPr txBox="1">
            <a:spLocks/>
          </p:cNvSpPr>
          <p:nvPr/>
        </p:nvSpPr>
        <p:spPr>
          <a:xfrm>
            <a:off x="353161" y="3847934"/>
            <a:ext cx="6992936" cy="2650066"/>
          </a:xfrm>
          <a:prstGeom prst="rect">
            <a:avLst/>
          </a:prstGeom>
        </p:spPr>
        <p:txBody>
          <a:bodyPr vert="horz" lIns="0" tIns="0" rIns="0" bIns="0" rtlCol="0">
            <a:noAutofit/>
          </a:bodyPr>
          <a:lstStyle>
            <a:lvl1pPr marL="263525" indent="-263525"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j-lt"/>
                <a:ea typeface="+mn-ea"/>
                <a:cs typeface="+mn-cs"/>
              </a:defRPr>
            </a:lvl1pPr>
            <a:lvl2pPr marL="536575" indent="-27305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j-lt"/>
                <a:ea typeface="+mn-ea"/>
                <a:cs typeface="+mn-cs"/>
              </a:defRPr>
            </a:lvl2pPr>
            <a:lvl3pPr marL="811213" indent="-274638"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j-lt"/>
                <a:ea typeface="+mn-ea"/>
                <a:cs typeface="+mn-cs"/>
              </a:defRPr>
            </a:lvl3pPr>
            <a:lvl4pPr marL="1074738" indent="-263525"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j-lt"/>
                <a:ea typeface="+mn-ea"/>
                <a:cs typeface="+mn-cs"/>
              </a:defRPr>
            </a:lvl4pPr>
            <a:lvl5pPr marL="1347788" indent="-27305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b="1" dirty="0" err="1"/>
              <a:t>Speechiness</a:t>
            </a:r>
            <a:r>
              <a:rPr lang="en-US" sz="1400" dirty="0"/>
              <a:t>: </a:t>
            </a:r>
            <a:r>
              <a:rPr lang="en-US" sz="1400" i="1" dirty="0"/>
              <a:t>“</a:t>
            </a:r>
            <a:r>
              <a:rPr lang="en-US" sz="1400" i="1" dirty="0" err="1"/>
              <a:t>Speechiness</a:t>
            </a:r>
            <a:r>
              <a:rPr lang="en-US" sz="1400" i="1" dirty="0"/>
              <a:t> detects the presence of spoken words in a track”. If the </a:t>
            </a:r>
            <a:r>
              <a:rPr lang="en-US" sz="1400" i="1" dirty="0" err="1"/>
              <a:t>speechiness</a:t>
            </a:r>
            <a:r>
              <a:rPr lang="en-US" sz="1400" i="1" dirty="0"/>
              <a:t> of a song is above 0.66, it is probably made of spoken words, a score between 0.33 and 0.66 is a song that may contain both music and words, and a score below 0.33 means the song does not have any speech.</a:t>
            </a:r>
          </a:p>
          <a:p>
            <a:r>
              <a:rPr lang="en-US" sz="1400" b="1" dirty="0"/>
              <a:t>Valence</a:t>
            </a:r>
            <a:r>
              <a:rPr lang="en-US" sz="1400" dirty="0"/>
              <a:t>: </a:t>
            </a:r>
            <a:r>
              <a:rPr lang="en-US" sz="1400" i="1" dirty="0"/>
              <a:t>“A measure from 0.0 to 1.0 describing the musical positiveness conveyed by a track. Tracks with high valence sound more positive (e.g. happy, cheerful, euphoric), while tracks with low valence sound more negative (e.g. sad, depressed, angry)”.</a:t>
            </a:r>
            <a:endParaRPr lang="en-US" sz="1400" i="1" noProof="1"/>
          </a:p>
          <a:p>
            <a:pPr marL="606425" lvl="1" indent="-342900">
              <a:buFont typeface="+mj-lt"/>
              <a:buAutoNum type="arabicPeriod"/>
            </a:pPr>
            <a:endParaRPr lang="en-US" dirty="0"/>
          </a:p>
          <a:p>
            <a:endParaRPr lang="en-US" dirty="0"/>
          </a:p>
        </p:txBody>
      </p:sp>
    </p:spTree>
    <p:extLst>
      <p:ext uri="{BB962C8B-B14F-4D97-AF65-F5344CB8AC3E}">
        <p14:creationId xmlns:p14="http://schemas.microsoft.com/office/powerpoint/2010/main" val="37402108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55657951-9773-48FC-9527-7CD3E9B4B7F8}"/>
              </a:ext>
            </a:extLst>
          </p:cNvPr>
          <p:cNvSpPr>
            <a:spLocks noGrp="1"/>
          </p:cNvSpPr>
          <p:nvPr>
            <p:ph sz="half" idx="2"/>
          </p:nvPr>
        </p:nvSpPr>
        <p:spPr>
          <a:xfrm>
            <a:off x="741046" y="3838569"/>
            <a:ext cx="3878580" cy="1453560"/>
          </a:xfrm>
        </p:spPr>
        <p:txBody>
          <a:bodyPr/>
          <a:lstStyle/>
          <a:p>
            <a:pPr marL="0" indent="0">
              <a:buNone/>
            </a:pPr>
            <a:r>
              <a:rPr lang="en-US" noProof="1"/>
              <a:t>No common Valence trend for all genres.</a:t>
            </a:r>
          </a:p>
          <a:p>
            <a:pPr marL="0" indent="0">
              <a:buNone/>
            </a:pPr>
            <a:r>
              <a:rPr lang="en-US" noProof="1"/>
              <a:t>Generally all genres have increasingly trended more negative over the past two years and at best have been flat. Jazz had the largest  positive trend since 2018 </a:t>
            </a:r>
          </a:p>
        </p:txBody>
      </p:sp>
      <p:sp>
        <p:nvSpPr>
          <p:cNvPr id="8" name="Slide Number Placeholder 7">
            <a:extLst>
              <a:ext uri="{FF2B5EF4-FFF2-40B4-BE49-F238E27FC236}">
                <a16:creationId xmlns:a16="http://schemas.microsoft.com/office/drawing/2014/main" id="{1E1E3352-862D-46A0-BEB3-A5135B8C1C88}"/>
              </a:ext>
            </a:extLst>
          </p:cNvPr>
          <p:cNvSpPr>
            <a:spLocks noGrp="1"/>
          </p:cNvSpPr>
          <p:nvPr>
            <p:ph type="sldNum" sz="quarter" idx="16"/>
          </p:nvPr>
        </p:nvSpPr>
        <p:spPr/>
        <p:txBody>
          <a:bodyPr/>
          <a:lstStyle/>
          <a:p>
            <a:fld id="{058DB212-BFA2-403F-85EF-DFD3FF6D973A}" type="slidenum">
              <a:rPr lang="en-US" smtClean="0"/>
              <a:pPr/>
              <a:t>14</a:t>
            </a:fld>
            <a:endParaRPr lang="en-US" dirty="0"/>
          </a:p>
        </p:txBody>
      </p:sp>
      <p:sp>
        <p:nvSpPr>
          <p:cNvPr id="15" name="Rectangle 14">
            <a:extLst>
              <a:ext uri="{FF2B5EF4-FFF2-40B4-BE49-F238E27FC236}">
                <a16:creationId xmlns:a16="http://schemas.microsoft.com/office/drawing/2014/main" id="{10052272-3CFC-4AE6-9188-201EB7901920}"/>
              </a:ext>
            </a:extLst>
          </p:cNvPr>
          <p:cNvSpPr/>
          <p:nvPr/>
        </p:nvSpPr>
        <p:spPr>
          <a:xfrm>
            <a:off x="0" y="6637847"/>
            <a:ext cx="12188561" cy="2313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0000"/>
              </a:highlight>
            </a:endParaRPr>
          </a:p>
        </p:txBody>
      </p:sp>
      <p:pic>
        <p:nvPicPr>
          <p:cNvPr id="3" name="Picture 2">
            <a:extLst>
              <a:ext uri="{FF2B5EF4-FFF2-40B4-BE49-F238E27FC236}">
                <a16:creationId xmlns:a16="http://schemas.microsoft.com/office/drawing/2014/main" id="{6227B74B-18CD-4009-8078-06046FB0F47A}"/>
              </a:ext>
            </a:extLst>
          </p:cNvPr>
          <p:cNvPicPr>
            <a:picLocks noChangeAspect="1"/>
          </p:cNvPicPr>
          <p:nvPr/>
        </p:nvPicPr>
        <p:blipFill>
          <a:blip r:embed="rId2"/>
          <a:stretch>
            <a:fillRect/>
          </a:stretch>
        </p:blipFill>
        <p:spPr>
          <a:xfrm>
            <a:off x="357680" y="90000"/>
            <a:ext cx="6447972" cy="3500925"/>
          </a:xfrm>
          <a:prstGeom prst="rect">
            <a:avLst/>
          </a:prstGeom>
        </p:spPr>
      </p:pic>
      <p:pic>
        <p:nvPicPr>
          <p:cNvPr id="9" name="Picture 8">
            <a:extLst>
              <a:ext uri="{FF2B5EF4-FFF2-40B4-BE49-F238E27FC236}">
                <a16:creationId xmlns:a16="http://schemas.microsoft.com/office/drawing/2014/main" id="{E21AEAB5-8773-4D27-AD12-356A7801DB64}"/>
              </a:ext>
            </a:extLst>
          </p:cNvPr>
          <p:cNvPicPr>
            <a:picLocks noChangeAspect="1"/>
          </p:cNvPicPr>
          <p:nvPr/>
        </p:nvPicPr>
        <p:blipFill>
          <a:blip r:embed="rId3"/>
          <a:stretch>
            <a:fillRect/>
          </a:stretch>
        </p:blipFill>
        <p:spPr>
          <a:xfrm>
            <a:off x="5172075" y="2716963"/>
            <a:ext cx="6818180" cy="3774350"/>
          </a:xfrm>
          <a:prstGeom prst="rect">
            <a:avLst/>
          </a:prstGeom>
        </p:spPr>
      </p:pic>
    </p:spTree>
    <p:extLst>
      <p:ext uri="{BB962C8B-B14F-4D97-AF65-F5344CB8AC3E}">
        <p14:creationId xmlns:p14="http://schemas.microsoft.com/office/powerpoint/2010/main" val="38575145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1E1E3352-862D-46A0-BEB3-A5135B8C1C88}"/>
              </a:ext>
            </a:extLst>
          </p:cNvPr>
          <p:cNvSpPr>
            <a:spLocks noGrp="1"/>
          </p:cNvSpPr>
          <p:nvPr>
            <p:ph type="sldNum" sz="quarter" idx="16"/>
          </p:nvPr>
        </p:nvSpPr>
        <p:spPr/>
        <p:txBody>
          <a:bodyPr/>
          <a:lstStyle/>
          <a:p>
            <a:fld id="{058DB212-BFA2-403F-85EF-DFD3FF6D973A}" type="slidenum">
              <a:rPr lang="en-US" smtClean="0"/>
              <a:pPr/>
              <a:t>15</a:t>
            </a:fld>
            <a:endParaRPr lang="en-US" dirty="0"/>
          </a:p>
        </p:txBody>
      </p:sp>
      <p:sp>
        <p:nvSpPr>
          <p:cNvPr id="15" name="Rectangle 14">
            <a:extLst>
              <a:ext uri="{FF2B5EF4-FFF2-40B4-BE49-F238E27FC236}">
                <a16:creationId xmlns:a16="http://schemas.microsoft.com/office/drawing/2014/main" id="{10052272-3CFC-4AE6-9188-201EB7901920}"/>
              </a:ext>
            </a:extLst>
          </p:cNvPr>
          <p:cNvSpPr/>
          <p:nvPr/>
        </p:nvSpPr>
        <p:spPr>
          <a:xfrm>
            <a:off x="0" y="6637847"/>
            <a:ext cx="12188561" cy="2313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0000"/>
              </a:highlight>
            </a:endParaRPr>
          </a:p>
        </p:txBody>
      </p:sp>
      <p:pic>
        <p:nvPicPr>
          <p:cNvPr id="3" name="Picture 2">
            <a:extLst>
              <a:ext uri="{FF2B5EF4-FFF2-40B4-BE49-F238E27FC236}">
                <a16:creationId xmlns:a16="http://schemas.microsoft.com/office/drawing/2014/main" id="{3647391C-3A8D-4ECB-92B5-D1D38F8CEC57}"/>
              </a:ext>
            </a:extLst>
          </p:cNvPr>
          <p:cNvPicPr>
            <a:picLocks noChangeAspect="1"/>
          </p:cNvPicPr>
          <p:nvPr/>
        </p:nvPicPr>
        <p:blipFill>
          <a:blip r:embed="rId2"/>
          <a:stretch>
            <a:fillRect/>
          </a:stretch>
        </p:blipFill>
        <p:spPr>
          <a:xfrm>
            <a:off x="5453324" y="36000"/>
            <a:ext cx="6439876" cy="6607312"/>
          </a:xfrm>
          <a:prstGeom prst="rect">
            <a:avLst/>
          </a:prstGeom>
        </p:spPr>
      </p:pic>
      <p:sp>
        <p:nvSpPr>
          <p:cNvPr id="9" name="Content Placeholder 5">
            <a:extLst>
              <a:ext uri="{FF2B5EF4-FFF2-40B4-BE49-F238E27FC236}">
                <a16:creationId xmlns:a16="http://schemas.microsoft.com/office/drawing/2014/main" id="{A70E3094-06B7-438C-95D4-5AB1F718DEC9}"/>
              </a:ext>
            </a:extLst>
          </p:cNvPr>
          <p:cNvSpPr txBox="1">
            <a:spLocks/>
          </p:cNvSpPr>
          <p:nvPr/>
        </p:nvSpPr>
        <p:spPr>
          <a:xfrm>
            <a:off x="340996" y="457193"/>
            <a:ext cx="2687954" cy="2847981"/>
          </a:xfrm>
          <a:prstGeom prst="rect">
            <a:avLst/>
          </a:prstGeom>
        </p:spPr>
        <p:txBody>
          <a:bodyPr vert="horz" lIns="0" tIns="0" rIns="0" bIns="0" rtlCol="0">
            <a:noAutofit/>
          </a:bodyPr>
          <a:lstStyle>
            <a:lvl1pPr marL="263525" indent="-263525"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j-lt"/>
                <a:ea typeface="+mn-ea"/>
                <a:cs typeface="+mn-cs"/>
              </a:defRPr>
            </a:lvl1pPr>
            <a:lvl2pPr marL="536575" indent="-27305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j-lt"/>
                <a:ea typeface="+mn-ea"/>
                <a:cs typeface="+mn-cs"/>
              </a:defRPr>
            </a:lvl2pPr>
            <a:lvl3pPr marL="811213" indent="-274638"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j-lt"/>
                <a:ea typeface="+mn-ea"/>
                <a:cs typeface="+mn-cs"/>
              </a:defRPr>
            </a:lvl3pPr>
            <a:lvl4pPr marL="1074738" indent="-263525"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j-lt"/>
                <a:ea typeface="+mn-ea"/>
                <a:cs typeface="+mn-cs"/>
              </a:defRPr>
            </a:lvl4pPr>
            <a:lvl5pPr marL="1347788" indent="-27305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1"/>
              <a:t>Valence Trends positively on the presence of increased words/lyrics across all genres</a:t>
            </a:r>
          </a:p>
        </p:txBody>
      </p:sp>
    </p:spTree>
    <p:extLst>
      <p:ext uri="{BB962C8B-B14F-4D97-AF65-F5344CB8AC3E}">
        <p14:creationId xmlns:p14="http://schemas.microsoft.com/office/powerpoint/2010/main" val="3270766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BA76B3-D03C-4451-8EB4-18D3076077B3}"/>
              </a:ext>
            </a:extLst>
          </p:cNvPr>
          <p:cNvSpPr>
            <a:spLocks noGrp="1"/>
          </p:cNvSpPr>
          <p:nvPr>
            <p:ph type="title"/>
          </p:nvPr>
        </p:nvSpPr>
        <p:spPr/>
        <p:txBody>
          <a:bodyPr/>
          <a:lstStyle/>
          <a:p>
            <a:r>
              <a:rPr lang="en-US" dirty="0"/>
              <a:t>Question 4</a:t>
            </a:r>
          </a:p>
        </p:txBody>
      </p:sp>
      <p:sp>
        <p:nvSpPr>
          <p:cNvPr id="3" name="Text Placeholder 2">
            <a:extLst>
              <a:ext uri="{FF2B5EF4-FFF2-40B4-BE49-F238E27FC236}">
                <a16:creationId xmlns:a16="http://schemas.microsoft.com/office/drawing/2014/main" id="{348A36BD-3D0C-42D5-A5D3-CE11F484185A}"/>
              </a:ext>
            </a:extLst>
          </p:cNvPr>
          <p:cNvSpPr>
            <a:spLocks noGrp="1"/>
          </p:cNvSpPr>
          <p:nvPr>
            <p:ph type="body" sz="quarter" idx="12"/>
          </p:nvPr>
        </p:nvSpPr>
        <p:spPr>
          <a:xfrm>
            <a:off x="360363" y="1079999"/>
            <a:ext cx="6992937" cy="1191129"/>
          </a:xfrm>
        </p:spPr>
        <p:txBody>
          <a:bodyPr/>
          <a:lstStyle/>
          <a:p>
            <a:r>
              <a:rPr lang="en-US" noProof="1"/>
              <a:t>Does the position of a song in a playlist impact it's popularity?</a:t>
            </a:r>
          </a:p>
        </p:txBody>
      </p:sp>
      <p:sp>
        <p:nvSpPr>
          <p:cNvPr id="4" name="Content Placeholder 3">
            <a:extLst>
              <a:ext uri="{FF2B5EF4-FFF2-40B4-BE49-F238E27FC236}">
                <a16:creationId xmlns:a16="http://schemas.microsoft.com/office/drawing/2014/main" id="{5F0977C3-BD7D-4617-8DF1-56211456D512}"/>
              </a:ext>
            </a:extLst>
          </p:cNvPr>
          <p:cNvSpPr>
            <a:spLocks noGrp="1"/>
          </p:cNvSpPr>
          <p:nvPr>
            <p:ph sz="half" idx="1"/>
          </p:nvPr>
        </p:nvSpPr>
        <p:spPr>
          <a:xfrm>
            <a:off x="489649" y="2063344"/>
            <a:ext cx="6992936" cy="2650066"/>
          </a:xfrm>
        </p:spPr>
        <p:txBody>
          <a:bodyPr/>
          <a:lstStyle/>
          <a:p>
            <a:r>
              <a:rPr lang="en-US" dirty="0"/>
              <a:t>If a song is closer to the top of a playlist is it more popular?</a:t>
            </a:r>
          </a:p>
          <a:p>
            <a:r>
              <a:rPr lang="en-US" dirty="0"/>
              <a:t>Does the same trend show at the genre and playlist level?</a:t>
            </a:r>
          </a:p>
          <a:p>
            <a:pPr marL="606425" lvl="1" indent="-342900">
              <a:buFont typeface="+mj-lt"/>
              <a:buAutoNum type="arabicPeriod"/>
            </a:pPr>
            <a:endParaRPr lang="en-US" dirty="0"/>
          </a:p>
          <a:p>
            <a:endParaRPr lang="en-US" dirty="0"/>
          </a:p>
        </p:txBody>
      </p:sp>
      <p:sp>
        <p:nvSpPr>
          <p:cNvPr id="6" name="Rectangle 5">
            <a:extLst>
              <a:ext uri="{FF2B5EF4-FFF2-40B4-BE49-F238E27FC236}">
                <a16:creationId xmlns:a16="http://schemas.microsoft.com/office/drawing/2014/main" id="{F29E86F8-E6A6-4F75-BBFB-E30020E7484F}"/>
              </a:ext>
            </a:extLst>
          </p:cNvPr>
          <p:cNvSpPr/>
          <p:nvPr/>
        </p:nvSpPr>
        <p:spPr>
          <a:xfrm>
            <a:off x="9584852" y="1928229"/>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a:solidFill>
                  <a:schemeClr val="bg1"/>
                </a:solidFill>
              </a:rPr>
              <a:t>1</a:t>
            </a:r>
            <a:endParaRPr lang="en-US" sz="1200" dirty="0">
              <a:solidFill>
                <a:schemeClr val="bg1"/>
              </a:solidFill>
            </a:endParaRPr>
          </a:p>
        </p:txBody>
      </p:sp>
      <p:sp>
        <p:nvSpPr>
          <p:cNvPr id="13" name="Rectangle 12">
            <a:extLst>
              <a:ext uri="{FF2B5EF4-FFF2-40B4-BE49-F238E27FC236}">
                <a16:creationId xmlns:a16="http://schemas.microsoft.com/office/drawing/2014/main" id="{C79A7DEF-3806-4A57-B3C4-7FC8ACF595B1}"/>
              </a:ext>
            </a:extLst>
          </p:cNvPr>
          <p:cNvSpPr/>
          <p:nvPr/>
        </p:nvSpPr>
        <p:spPr>
          <a:xfrm>
            <a:off x="11514137" y="1928229"/>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a:solidFill>
                  <a:schemeClr val="bg1"/>
                </a:solidFill>
              </a:rPr>
              <a:t>2</a:t>
            </a:r>
            <a:endParaRPr lang="en-US" sz="1200" dirty="0">
              <a:solidFill>
                <a:schemeClr val="bg1"/>
              </a:solidFill>
            </a:endParaRPr>
          </a:p>
        </p:txBody>
      </p:sp>
      <p:sp>
        <p:nvSpPr>
          <p:cNvPr id="15" name="Rectangle 14">
            <a:extLst>
              <a:ext uri="{FF2B5EF4-FFF2-40B4-BE49-F238E27FC236}">
                <a16:creationId xmlns:a16="http://schemas.microsoft.com/office/drawing/2014/main" id="{17F05EBD-50EA-48CB-9AE6-40CD5930A311}"/>
              </a:ext>
            </a:extLst>
          </p:cNvPr>
          <p:cNvSpPr/>
          <p:nvPr/>
        </p:nvSpPr>
        <p:spPr>
          <a:xfrm>
            <a:off x="9584852" y="3852665"/>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a:solidFill>
                  <a:schemeClr val="bg1"/>
                </a:solidFill>
              </a:rPr>
              <a:t>3</a:t>
            </a:r>
            <a:endParaRPr lang="en-US" sz="1200" dirty="0">
              <a:solidFill>
                <a:schemeClr val="bg1"/>
              </a:solidFill>
            </a:endParaRPr>
          </a:p>
        </p:txBody>
      </p:sp>
      <p:sp>
        <p:nvSpPr>
          <p:cNvPr id="17" name="Rectangle 16">
            <a:extLst>
              <a:ext uri="{FF2B5EF4-FFF2-40B4-BE49-F238E27FC236}">
                <a16:creationId xmlns:a16="http://schemas.microsoft.com/office/drawing/2014/main" id="{B72B525E-A13B-417B-B649-7936E2328174}"/>
              </a:ext>
            </a:extLst>
          </p:cNvPr>
          <p:cNvSpPr/>
          <p:nvPr/>
        </p:nvSpPr>
        <p:spPr>
          <a:xfrm>
            <a:off x="11514137" y="3852665"/>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a:solidFill>
                  <a:schemeClr val="bg1"/>
                </a:solidFill>
              </a:rPr>
              <a:t>4</a:t>
            </a:r>
            <a:endParaRPr lang="en-US" sz="1200" dirty="0">
              <a:solidFill>
                <a:schemeClr val="bg1"/>
              </a:solidFill>
            </a:endParaRPr>
          </a:p>
        </p:txBody>
      </p:sp>
      <p:sp>
        <p:nvSpPr>
          <p:cNvPr id="19" name="Rectangle 18">
            <a:extLst>
              <a:ext uri="{FF2B5EF4-FFF2-40B4-BE49-F238E27FC236}">
                <a16:creationId xmlns:a16="http://schemas.microsoft.com/office/drawing/2014/main" id="{0BEBEB84-4475-45FD-9B79-0C76D2710B47}"/>
              </a:ext>
            </a:extLst>
          </p:cNvPr>
          <p:cNvSpPr/>
          <p:nvPr/>
        </p:nvSpPr>
        <p:spPr>
          <a:xfrm>
            <a:off x="9584852" y="5777100"/>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a:solidFill>
                  <a:schemeClr val="bg1"/>
                </a:solidFill>
              </a:rPr>
              <a:t>5</a:t>
            </a:r>
            <a:endParaRPr lang="en-US" sz="1200" dirty="0">
              <a:solidFill>
                <a:schemeClr val="bg1"/>
              </a:solidFill>
            </a:endParaRPr>
          </a:p>
        </p:txBody>
      </p:sp>
      <p:sp>
        <p:nvSpPr>
          <p:cNvPr id="21" name="Rectangle 20">
            <a:extLst>
              <a:ext uri="{FF2B5EF4-FFF2-40B4-BE49-F238E27FC236}">
                <a16:creationId xmlns:a16="http://schemas.microsoft.com/office/drawing/2014/main" id="{F7B2D47A-4B32-4F2E-8760-D6361CF0059C}"/>
              </a:ext>
            </a:extLst>
          </p:cNvPr>
          <p:cNvSpPr/>
          <p:nvPr/>
        </p:nvSpPr>
        <p:spPr>
          <a:xfrm>
            <a:off x="11514137" y="5777100"/>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a:solidFill>
                  <a:schemeClr val="bg1"/>
                </a:solidFill>
              </a:rPr>
              <a:t>6</a:t>
            </a:r>
            <a:endParaRPr lang="en-US" sz="1200" dirty="0">
              <a:solidFill>
                <a:schemeClr val="bg1"/>
              </a:solidFill>
            </a:endParaRPr>
          </a:p>
        </p:txBody>
      </p:sp>
      <p:sp>
        <p:nvSpPr>
          <p:cNvPr id="5" name="Slide Number Placeholder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a:lstStyle/>
          <a:p>
            <a:fld id="{058DB212-BFA2-403F-85EF-DFD3FF6D973A}" type="slidenum">
              <a:rPr lang="en-US" smtClean="0"/>
              <a:t>16</a:t>
            </a:fld>
            <a:endParaRPr lang="en-US" dirty="0"/>
          </a:p>
        </p:txBody>
      </p:sp>
      <p:sp>
        <p:nvSpPr>
          <p:cNvPr id="18" name="Rectangle 17">
            <a:extLst>
              <a:ext uri="{FF2B5EF4-FFF2-40B4-BE49-F238E27FC236}">
                <a16:creationId xmlns:a16="http://schemas.microsoft.com/office/drawing/2014/main" id="{FE975626-7725-4EAC-A436-4BAECED30415}"/>
              </a:ext>
            </a:extLst>
          </p:cNvPr>
          <p:cNvSpPr/>
          <p:nvPr/>
        </p:nvSpPr>
        <p:spPr>
          <a:xfrm>
            <a:off x="0" y="6637847"/>
            <a:ext cx="12188561" cy="2313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0000"/>
              </a:highlight>
            </a:endParaRPr>
          </a:p>
        </p:txBody>
      </p:sp>
      <p:pic>
        <p:nvPicPr>
          <p:cNvPr id="10" name="Picture Placeholder 9" descr="A person wearing a hat&#10;&#10;Description automatically generated">
            <a:extLst>
              <a:ext uri="{FF2B5EF4-FFF2-40B4-BE49-F238E27FC236}">
                <a16:creationId xmlns:a16="http://schemas.microsoft.com/office/drawing/2014/main" id="{A25B781F-E671-4048-9BE4-43708D6A1C96}"/>
              </a:ext>
            </a:extLst>
          </p:cNvPr>
          <p:cNvPicPr>
            <a:picLocks noGrp="1" noChangeAspect="1"/>
          </p:cNvPicPr>
          <p:nvPr>
            <p:ph type="pic" sz="quarter" idx="19"/>
          </p:nvPr>
        </p:nvPicPr>
        <p:blipFill>
          <a:blip r:embed="rId2"/>
          <a:srcRect t="488" b="488"/>
          <a:stretch>
            <a:fillRect/>
          </a:stretch>
        </p:blipFill>
        <p:spPr/>
      </p:pic>
      <p:pic>
        <p:nvPicPr>
          <p:cNvPr id="16" name="Picture Placeholder 15" descr="A person wearing a helmet&#10;&#10;Description automatically generated">
            <a:extLst>
              <a:ext uri="{FF2B5EF4-FFF2-40B4-BE49-F238E27FC236}">
                <a16:creationId xmlns:a16="http://schemas.microsoft.com/office/drawing/2014/main" id="{6CAF895B-C72A-4D7B-B1E4-D6C44D1BE964}"/>
              </a:ext>
            </a:extLst>
          </p:cNvPr>
          <p:cNvPicPr>
            <a:picLocks noGrp="1" noChangeAspect="1"/>
          </p:cNvPicPr>
          <p:nvPr>
            <p:ph type="pic" sz="quarter" idx="20"/>
          </p:nvPr>
        </p:nvPicPr>
        <p:blipFill>
          <a:blip r:embed="rId3"/>
          <a:srcRect/>
          <a:stretch>
            <a:fillRect/>
          </a:stretch>
        </p:blipFill>
        <p:spPr/>
      </p:pic>
      <p:pic>
        <p:nvPicPr>
          <p:cNvPr id="24" name="Picture Placeholder 23" descr="A group of people posing for the camera&#10;&#10;Description automatically generated">
            <a:extLst>
              <a:ext uri="{FF2B5EF4-FFF2-40B4-BE49-F238E27FC236}">
                <a16:creationId xmlns:a16="http://schemas.microsoft.com/office/drawing/2014/main" id="{5BFF211B-AD2B-4115-84CE-4E3CFBAFAD5C}"/>
              </a:ext>
            </a:extLst>
          </p:cNvPr>
          <p:cNvPicPr>
            <a:picLocks noGrp="1" noChangeAspect="1"/>
          </p:cNvPicPr>
          <p:nvPr>
            <p:ph type="pic" sz="quarter" idx="17"/>
          </p:nvPr>
        </p:nvPicPr>
        <p:blipFill>
          <a:blip r:embed="rId4"/>
          <a:srcRect l="16684" r="16684"/>
          <a:stretch>
            <a:fillRect/>
          </a:stretch>
        </p:blipFill>
        <p:spPr/>
      </p:pic>
      <p:pic>
        <p:nvPicPr>
          <p:cNvPr id="30" name="Picture Placeholder 29" descr="A close up of a person&#10;&#10;Description automatically generated">
            <a:extLst>
              <a:ext uri="{FF2B5EF4-FFF2-40B4-BE49-F238E27FC236}">
                <a16:creationId xmlns:a16="http://schemas.microsoft.com/office/drawing/2014/main" id="{456A93FF-2A7C-4DA0-82C6-C8CA56A86F53}"/>
              </a:ext>
            </a:extLst>
          </p:cNvPr>
          <p:cNvPicPr>
            <a:picLocks noGrp="1" noChangeAspect="1"/>
          </p:cNvPicPr>
          <p:nvPr>
            <p:ph type="pic" sz="quarter" idx="18"/>
          </p:nvPr>
        </p:nvPicPr>
        <p:blipFill>
          <a:blip r:embed="rId5"/>
          <a:srcRect l="208" r="208"/>
          <a:stretch>
            <a:fillRect/>
          </a:stretch>
        </p:blipFill>
        <p:spPr/>
      </p:pic>
      <p:pic>
        <p:nvPicPr>
          <p:cNvPr id="35" name="Picture Placeholder 34" descr="A group of people posing for a photo&#10;&#10;Description automatically generated">
            <a:extLst>
              <a:ext uri="{FF2B5EF4-FFF2-40B4-BE49-F238E27FC236}">
                <a16:creationId xmlns:a16="http://schemas.microsoft.com/office/drawing/2014/main" id="{8723E221-C568-475F-AC9A-9B06AF319606}"/>
              </a:ext>
            </a:extLst>
          </p:cNvPr>
          <p:cNvPicPr>
            <a:picLocks noGrp="1" noChangeAspect="1"/>
          </p:cNvPicPr>
          <p:nvPr>
            <p:ph type="pic" sz="quarter" idx="13"/>
          </p:nvPr>
        </p:nvPicPr>
        <p:blipFill>
          <a:blip r:embed="rId6"/>
          <a:srcRect/>
          <a:stretch>
            <a:fillRect/>
          </a:stretch>
        </p:blipFill>
        <p:spPr/>
      </p:pic>
      <p:pic>
        <p:nvPicPr>
          <p:cNvPr id="40" name="Picture Placeholder 39" descr="A person wearing a suit and tie&#10;&#10;Description automatically generated">
            <a:extLst>
              <a:ext uri="{FF2B5EF4-FFF2-40B4-BE49-F238E27FC236}">
                <a16:creationId xmlns:a16="http://schemas.microsoft.com/office/drawing/2014/main" id="{A295DC7A-35D5-4330-949E-EC19C6239F28}"/>
              </a:ext>
            </a:extLst>
          </p:cNvPr>
          <p:cNvPicPr>
            <a:picLocks noGrp="1" noChangeAspect="1"/>
          </p:cNvPicPr>
          <p:nvPr>
            <p:ph type="pic" sz="quarter" idx="16"/>
          </p:nvPr>
        </p:nvPicPr>
        <p:blipFill>
          <a:blip r:embed="rId7"/>
          <a:srcRect/>
          <a:stretch>
            <a:fillRect/>
          </a:stretch>
        </p:blipFill>
        <p:spPr/>
      </p:pic>
    </p:spTree>
    <p:extLst>
      <p:ext uri="{BB962C8B-B14F-4D97-AF65-F5344CB8AC3E}">
        <p14:creationId xmlns:p14="http://schemas.microsoft.com/office/powerpoint/2010/main" val="14261864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1E1E3352-862D-46A0-BEB3-A5135B8C1C88}"/>
              </a:ext>
            </a:extLst>
          </p:cNvPr>
          <p:cNvSpPr>
            <a:spLocks noGrp="1"/>
          </p:cNvSpPr>
          <p:nvPr>
            <p:ph type="sldNum" sz="quarter" idx="16"/>
          </p:nvPr>
        </p:nvSpPr>
        <p:spPr/>
        <p:txBody>
          <a:bodyPr/>
          <a:lstStyle/>
          <a:p>
            <a:fld id="{058DB212-BFA2-403F-85EF-DFD3FF6D973A}" type="slidenum">
              <a:rPr lang="en-US" smtClean="0"/>
              <a:pPr/>
              <a:t>17</a:t>
            </a:fld>
            <a:endParaRPr lang="en-US" dirty="0"/>
          </a:p>
        </p:txBody>
      </p:sp>
      <p:sp>
        <p:nvSpPr>
          <p:cNvPr id="15" name="Rectangle 14">
            <a:extLst>
              <a:ext uri="{FF2B5EF4-FFF2-40B4-BE49-F238E27FC236}">
                <a16:creationId xmlns:a16="http://schemas.microsoft.com/office/drawing/2014/main" id="{10052272-3CFC-4AE6-9188-201EB7901920}"/>
              </a:ext>
            </a:extLst>
          </p:cNvPr>
          <p:cNvSpPr/>
          <p:nvPr/>
        </p:nvSpPr>
        <p:spPr>
          <a:xfrm>
            <a:off x="0" y="6637847"/>
            <a:ext cx="12188561" cy="2313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0000"/>
              </a:highlight>
            </a:endParaRPr>
          </a:p>
        </p:txBody>
      </p:sp>
      <p:pic>
        <p:nvPicPr>
          <p:cNvPr id="3" name="Picture 2">
            <a:extLst>
              <a:ext uri="{FF2B5EF4-FFF2-40B4-BE49-F238E27FC236}">
                <a16:creationId xmlns:a16="http://schemas.microsoft.com/office/drawing/2014/main" id="{0C5F050B-4746-4667-BF24-412F20D0165D}"/>
              </a:ext>
            </a:extLst>
          </p:cNvPr>
          <p:cNvPicPr>
            <a:picLocks noChangeAspect="1"/>
          </p:cNvPicPr>
          <p:nvPr/>
        </p:nvPicPr>
        <p:blipFill>
          <a:blip r:embed="rId2"/>
          <a:stretch>
            <a:fillRect/>
          </a:stretch>
        </p:blipFill>
        <p:spPr>
          <a:xfrm>
            <a:off x="108069" y="71325"/>
            <a:ext cx="8016184" cy="6491400"/>
          </a:xfrm>
          <a:prstGeom prst="rect">
            <a:avLst/>
          </a:prstGeom>
        </p:spPr>
      </p:pic>
      <p:sp>
        <p:nvSpPr>
          <p:cNvPr id="9" name="Content Placeholder 5">
            <a:extLst>
              <a:ext uri="{FF2B5EF4-FFF2-40B4-BE49-F238E27FC236}">
                <a16:creationId xmlns:a16="http://schemas.microsoft.com/office/drawing/2014/main" id="{819FCF44-6716-4B44-B849-D8FF16362B7A}"/>
              </a:ext>
            </a:extLst>
          </p:cNvPr>
          <p:cNvSpPr txBox="1">
            <a:spLocks/>
          </p:cNvSpPr>
          <p:nvPr/>
        </p:nvSpPr>
        <p:spPr>
          <a:xfrm>
            <a:off x="8427721" y="276218"/>
            <a:ext cx="2687954" cy="2847981"/>
          </a:xfrm>
          <a:prstGeom prst="rect">
            <a:avLst/>
          </a:prstGeom>
        </p:spPr>
        <p:txBody>
          <a:bodyPr vert="horz" lIns="0" tIns="0" rIns="0" bIns="0" rtlCol="0">
            <a:noAutofit/>
          </a:bodyPr>
          <a:lstStyle>
            <a:lvl1pPr marL="263525" indent="-263525"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j-lt"/>
                <a:ea typeface="+mn-ea"/>
                <a:cs typeface="+mn-cs"/>
              </a:defRPr>
            </a:lvl1pPr>
            <a:lvl2pPr marL="536575" indent="-27305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j-lt"/>
                <a:ea typeface="+mn-ea"/>
                <a:cs typeface="+mn-cs"/>
              </a:defRPr>
            </a:lvl2pPr>
            <a:lvl3pPr marL="811213" indent="-274638"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j-lt"/>
                <a:ea typeface="+mn-ea"/>
                <a:cs typeface="+mn-cs"/>
              </a:defRPr>
            </a:lvl3pPr>
            <a:lvl4pPr marL="1074738" indent="-263525"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j-lt"/>
                <a:ea typeface="+mn-ea"/>
                <a:cs typeface="+mn-cs"/>
              </a:defRPr>
            </a:lvl4pPr>
            <a:lvl5pPr marL="1347788" indent="-27305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1"/>
              <a:t>Universally all genres fit the pattern of a lower track position within a playlist aiding in increasing the popularity of the track.</a:t>
            </a:r>
          </a:p>
        </p:txBody>
      </p:sp>
    </p:spTree>
    <p:extLst>
      <p:ext uri="{BB962C8B-B14F-4D97-AF65-F5344CB8AC3E}">
        <p14:creationId xmlns:p14="http://schemas.microsoft.com/office/powerpoint/2010/main" val="5165251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1E1E3352-862D-46A0-BEB3-A5135B8C1C88}"/>
              </a:ext>
            </a:extLst>
          </p:cNvPr>
          <p:cNvSpPr>
            <a:spLocks noGrp="1"/>
          </p:cNvSpPr>
          <p:nvPr>
            <p:ph type="sldNum" sz="quarter" idx="16"/>
          </p:nvPr>
        </p:nvSpPr>
        <p:spPr/>
        <p:txBody>
          <a:bodyPr/>
          <a:lstStyle/>
          <a:p>
            <a:fld id="{058DB212-BFA2-403F-85EF-DFD3FF6D973A}" type="slidenum">
              <a:rPr lang="en-US" smtClean="0"/>
              <a:pPr/>
              <a:t>18</a:t>
            </a:fld>
            <a:endParaRPr lang="en-US" dirty="0"/>
          </a:p>
        </p:txBody>
      </p:sp>
      <p:sp>
        <p:nvSpPr>
          <p:cNvPr id="15" name="Rectangle 14">
            <a:extLst>
              <a:ext uri="{FF2B5EF4-FFF2-40B4-BE49-F238E27FC236}">
                <a16:creationId xmlns:a16="http://schemas.microsoft.com/office/drawing/2014/main" id="{10052272-3CFC-4AE6-9188-201EB7901920}"/>
              </a:ext>
            </a:extLst>
          </p:cNvPr>
          <p:cNvSpPr/>
          <p:nvPr/>
        </p:nvSpPr>
        <p:spPr>
          <a:xfrm>
            <a:off x="0" y="6637847"/>
            <a:ext cx="12188561" cy="2313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0000"/>
              </a:highlight>
            </a:endParaRPr>
          </a:p>
        </p:txBody>
      </p:sp>
      <p:pic>
        <p:nvPicPr>
          <p:cNvPr id="5" name="Picture 4">
            <a:extLst>
              <a:ext uri="{FF2B5EF4-FFF2-40B4-BE49-F238E27FC236}">
                <a16:creationId xmlns:a16="http://schemas.microsoft.com/office/drawing/2014/main" id="{48E7FC0D-27CC-452E-8EB2-99C8DE56C173}"/>
              </a:ext>
            </a:extLst>
          </p:cNvPr>
          <p:cNvPicPr>
            <a:picLocks noChangeAspect="1"/>
          </p:cNvPicPr>
          <p:nvPr/>
        </p:nvPicPr>
        <p:blipFill>
          <a:blip r:embed="rId2"/>
          <a:stretch>
            <a:fillRect/>
          </a:stretch>
        </p:blipFill>
        <p:spPr>
          <a:xfrm>
            <a:off x="152400" y="0"/>
            <a:ext cx="6974388" cy="6553862"/>
          </a:xfrm>
          <a:prstGeom prst="rect">
            <a:avLst/>
          </a:prstGeom>
        </p:spPr>
      </p:pic>
      <p:sp>
        <p:nvSpPr>
          <p:cNvPr id="9" name="Content Placeholder 5">
            <a:extLst>
              <a:ext uri="{FF2B5EF4-FFF2-40B4-BE49-F238E27FC236}">
                <a16:creationId xmlns:a16="http://schemas.microsoft.com/office/drawing/2014/main" id="{06D6CA03-E399-4061-8CEA-064E18B01600}"/>
              </a:ext>
            </a:extLst>
          </p:cNvPr>
          <p:cNvSpPr txBox="1">
            <a:spLocks/>
          </p:cNvSpPr>
          <p:nvPr/>
        </p:nvSpPr>
        <p:spPr>
          <a:xfrm>
            <a:off x="8427721" y="276218"/>
            <a:ext cx="2687954" cy="2847981"/>
          </a:xfrm>
          <a:prstGeom prst="rect">
            <a:avLst/>
          </a:prstGeom>
        </p:spPr>
        <p:txBody>
          <a:bodyPr vert="horz" lIns="0" tIns="0" rIns="0" bIns="0" rtlCol="0">
            <a:noAutofit/>
          </a:bodyPr>
          <a:lstStyle>
            <a:lvl1pPr marL="263525" indent="-263525"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j-lt"/>
                <a:ea typeface="+mn-ea"/>
                <a:cs typeface="+mn-cs"/>
              </a:defRPr>
            </a:lvl1pPr>
            <a:lvl2pPr marL="536575" indent="-27305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j-lt"/>
                <a:ea typeface="+mn-ea"/>
                <a:cs typeface="+mn-cs"/>
              </a:defRPr>
            </a:lvl2pPr>
            <a:lvl3pPr marL="811213" indent="-274638"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j-lt"/>
                <a:ea typeface="+mn-ea"/>
                <a:cs typeface="+mn-cs"/>
              </a:defRPr>
            </a:lvl3pPr>
            <a:lvl4pPr marL="1074738" indent="-263525"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j-lt"/>
                <a:ea typeface="+mn-ea"/>
                <a:cs typeface="+mn-cs"/>
              </a:defRPr>
            </a:lvl4pPr>
            <a:lvl5pPr marL="1347788" indent="-27305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1"/>
              <a:t>Density suggests that the better performing popularity rank holds to a track number of 40 or less. </a:t>
            </a:r>
          </a:p>
        </p:txBody>
      </p:sp>
    </p:spTree>
    <p:extLst>
      <p:ext uri="{BB962C8B-B14F-4D97-AF65-F5344CB8AC3E}">
        <p14:creationId xmlns:p14="http://schemas.microsoft.com/office/powerpoint/2010/main" val="2822000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1E1E3352-862D-46A0-BEB3-A5135B8C1C88}"/>
              </a:ext>
            </a:extLst>
          </p:cNvPr>
          <p:cNvSpPr>
            <a:spLocks noGrp="1"/>
          </p:cNvSpPr>
          <p:nvPr>
            <p:ph type="sldNum" sz="quarter" idx="16"/>
          </p:nvPr>
        </p:nvSpPr>
        <p:spPr/>
        <p:txBody>
          <a:bodyPr/>
          <a:lstStyle/>
          <a:p>
            <a:fld id="{058DB212-BFA2-403F-85EF-DFD3FF6D973A}" type="slidenum">
              <a:rPr lang="en-US" smtClean="0"/>
              <a:pPr/>
              <a:t>19</a:t>
            </a:fld>
            <a:endParaRPr lang="en-US" dirty="0"/>
          </a:p>
        </p:txBody>
      </p:sp>
      <p:sp>
        <p:nvSpPr>
          <p:cNvPr id="15" name="Rectangle 14">
            <a:extLst>
              <a:ext uri="{FF2B5EF4-FFF2-40B4-BE49-F238E27FC236}">
                <a16:creationId xmlns:a16="http://schemas.microsoft.com/office/drawing/2014/main" id="{10052272-3CFC-4AE6-9188-201EB7901920}"/>
              </a:ext>
            </a:extLst>
          </p:cNvPr>
          <p:cNvSpPr/>
          <p:nvPr/>
        </p:nvSpPr>
        <p:spPr>
          <a:xfrm>
            <a:off x="0" y="6637847"/>
            <a:ext cx="12188561" cy="2313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0000"/>
              </a:highlight>
            </a:endParaRPr>
          </a:p>
        </p:txBody>
      </p:sp>
      <p:pic>
        <p:nvPicPr>
          <p:cNvPr id="4" name="Picture 3">
            <a:extLst>
              <a:ext uri="{FF2B5EF4-FFF2-40B4-BE49-F238E27FC236}">
                <a16:creationId xmlns:a16="http://schemas.microsoft.com/office/drawing/2014/main" id="{5B3A6027-2C16-466A-8D7D-836ED583A637}"/>
              </a:ext>
            </a:extLst>
          </p:cNvPr>
          <p:cNvPicPr>
            <a:picLocks noChangeAspect="1"/>
          </p:cNvPicPr>
          <p:nvPr/>
        </p:nvPicPr>
        <p:blipFill>
          <a:blip r:embed="rId2"/>
          <a:stretch>
            <a:fillRect/>
          </a:stretch>
        </p:blipFill>
        <p:spPr>
          <a:xfrm>
            <a:off x="1350830" y="266700"/>
            <a:ext cx="9486900" cy="6324599"/>
          </a:xfrm>
          <a:prstGeom prst="rect">
            <a:avLst/>
          </a:prstGeom>
        </p:spPr>
      </p:pic>
    </p:spTree>
    <p:extLst>
      <p:ext uri="{BB962C8B-B14F-4D97-AF65-F5344CB8AC3E}">
        <p14:creationId xmlns:p14="http://schemas.microsoft.com/office/powerpoint/2010/main" val="7603115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65A836F-346F-4099-BC7B-0D8F3B27F395}"/>
              </a:ext>
            </a:extLst>
          </p:cNvPr>
          <p:cNvSpPr>
            <a:spLocks noGrp="1"/>
          </p:cNvSpPr>
          <p:nvPr>
            <p:ph type="ctrTitle"/>
          </p:nvPr>
        </p:nvSpPr>
        <p:spPr/>
        <p:txBody>
          <a:bodyPr/>
          <a:lstStyle/>
          <a:p>
            <a:r>
              <a:rPr lang="en-US" dirty="0"/>
              <a:t>Motivations</a:t>
            </a:r>
          </a:p>
        </p:txBody>
      </p:sp>
      <p:sp>
        <p:nvSpPr>
          <p:cNvPr id="5" name="Subtitle 4">
            <a:extLst>
              <a:ext uri="{FF2B5EF4-FFF2-40B4-BE49-F238E27FC236}">
                <a16:creationId xmlns:a16="http://schemas.microsoft.com/office/drawing/2014/main" id="{1FF39718-6251-4A5A-AAC7-767229317836}"/>
              </a:ext>
            </a:extLst>
          </p:cNvPr>
          <p:cNvSpPr>
            <a:spLocks noGrp="1"/>
          </p:cNvSpPr>
          <p:nvPr>
            <p:ph type="subTitle" idx="1"/>
          </p:nvPr>
        </p:nvSpPr>
        <p:spPr/>
        <p:txBody>
          <a:bodyPr/>
          <a:lstStyle/>
          <a:p>
            <a:endParaRPr lang="en-US" noProof="1"/>
          </a:p>
        </p:txBody>
      </p:sp>
      <p:sp>
        <p:nvSpPr>
          <p:cNvPr id="3" name="Slide Number Placeholder 2">
            <a:extLst>
              <a:ext uri="{FF2B5EF4-FFF2-40B4-BE49-F238E27FC236}">
                <a16:creationId xmlns:a16="http://schemas.microsoft.com/office/drawing/2014/main" id="{FA5F0145-EFD7-49DA-AD14-17BB0BE45561}"/>
              </a:ext>
            </a:extLst>
          </p:cNvPr>
          <p:cNvSpPr>
            <a:spLocks noGrp="1"/>
          </p:cNvSpPr>
          <p:nvPr>
            <p:ph type="sldNum" sz="quarter" idx="14"/>
          </p:nvPr>
        </p:nvSpPr>
        <p:spPr/>
        <p:txBody>
          <a:bodyPr/>
          <a:lstStyle/>
          <a:p>
            <a:fld id="{058DB212-BFA2-403F-85EF-DFD3FF6D973A}" type="slidenum">
              <a:rPr lang="en-US" smtClean="0"/>
              <a:pPr/>
              <a:t>2</a:t>
            </a:fld>
            <a:endParaRPr lang="en-US" dirty="0"/>
          </a:p>
        </p:txBody>
      </p:sp>
      <p:sp>
        <p:nvSpPr>
          <p:cNvPr id="28" name="Rectangle 27">
            <a:extLst>
              <a:ext uri="{FF2B5EF4-FFF2-40B4-BE49-F238E27FC236}">
                <a16:creationId xmlns:a16="http://schemas.microsoft.com/office/drawing/2014/main" id="{BDA6A78C-E5C0-4EC3-9B05-DFFDA2C8E812}"/>
              </a:ext>
            </a:extLst>
          </p:cNvPr>
          <p:cNvSpPr/>
          <p:nvPr/>
        </p:nvSpPr>
        <p:spPr>
          <a:xfrm>
            <a:off x="0" y="6637847"/>
            <a:ext cx="12188561" cy="2313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0000"/>
              </a:highlight>
            </a:endParaRPr>
          </a:p>
        </p:txBody>
      </p:sp>
      <p:pic>
        <p:nvPicPr>
          <p:cNvPr id="27" name="Picture Placeholder 26" descr="A picture containing sitting, table, game, white&#10;&#10;Description automatically generated">
            <a:extLst>
              <a:ext uri="{FF2B5EF4-FFF2-40B4-BE49-F238E27FC236}">
                <a16:creationId xmlns:a16="http://schemas.microsoft.com/office/drawing/2014/main" id="{2066C999-B167-4C92-9C94-0AE9947A0A27}"/>
              </a:ext>
            </a:extLst>
          </p:cNvPr>
          <p:cNvPicPr>
            <a:picLocks noGrp="1" noChangeAspect="1"/>
          </p:cNvPicPr>
          <p:nvPr>
            <p:ph type="pic" sz="quarter" idx="10"/>
          </p:nvPr>
        </p:nvPicPr>
        <p:blipFill>
          <a:blip r:embed="rId2"/>
          <a:srcRect l="29944" r="29944"/>
          <a:stretch>
            <a:fillRect/>
          </a:stretch>
        </p:blipFill>
        <p:spPr>
          <a:xfrm>
            <a:off x="7772400" y="0"/>
            <a:ext cx="4418172" cy="6869148"/>
          </a:xfrm>
        </p:spPr>
      </p:pic>
    </p:spTree>
    <p:extLst>
      <p:ext uri="{BB962C8B-B14F-4D97-AF65-F5344CB8AC3E}">
        <p14:creationId xmlns:p14="http://schemas.microsoft.com/office/powerpoint/2010/main" val="20130432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1E1E3352-862D-46A0-BEB3-A5135B8C1C88}"/>
              </a:ext>
            </a:extLst>
          </p:cNvPr>
          <p:cNvSpPr>
            <a:spLocks noGrp="1"/>
          </p:cNvSpPr>
          <p:nvPr>
            <p:ph type="sldNum" sz="quarter" idx="16"/>
          </p:nvPr>
        </p:nvSpPr>
        <p:spPr/>
        <p:txBody>
          <a:bodyPr/>
          <a:lstStyle/>
          <a:p>
            <a:fld id="{058DB212-BFA2-403F-85EF-DFD3FF6D973A}" type="slidenum">
              <a:rPr lang="en-US" smtClean="0"/>
              <a:pPr/>
              <a:t>20</a:t>
            </a:fld>
            <a:endParaRPr lang="en-US" dirty="0"/>
          </a:p>
        </p:txBody>
      </p:sp>
      <p:sp>
        <p:nvSpPr>
          <p:cNvPr id="15" name="Rectangle 14">
            <a:extLst>
              <a:ext uri="{FF2B5EF4-FFF2-40B4-BE49-F238E27FC236}">
                <a16:creationId xmlns:a16="http://schemas.microsoft.com/office/drawing/2014/main" id="{10052272-3CFC-4AE6-9188-201EB7901920}"/>
              </a:ext>
            </a:extLst>
          </p:cNvPr>
          <p:cNvSpPr/>
          <p:nvPr/>
        </p:nvSpPr>
        <p:spPr>
          <a:xfrm>
            <a:off x="0" y="6637847"/>
            <a:ext cx="12188561" cy="2313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0000"/>
              </a:highlight>
            </a:endParaRPr>
          </a:p>
        </p:txBody>
      </p:sp>
      <p:pic>
        <p:nvPicPr>
          <p:cNvPr id="3" name="Picture 2">
            <a:extLst>
              <a:ext uri="{FF2B5EF4-FFF2-40B4-BE49-F238E27FC236}">
                <a16:creationId xmlns:a16="http://schemas.microsoft.com/office/drawing/2014/main" id="{662AA76E-2E5A-4ED1-93D4-5D3C604DE9EC}"/>
              </a:ext>
            </a:extLst>
          </p:cNvPr>
          <p:cNvPicPr>
            <a:picLocks noChangeAspect="1"/>
          </p:cNvPicPr>
          <p:nvPr/>
        </p:nvPicPr>
        <p:blipFill>
          <a:blip r:embed="rId2"/>
          <a:stretch>
            <a:fillRect/>
          </a:stretch>
        </p:blipFill>
        <p:spPr>
          <a:xfrm>
            <a:off x="1441032" y="325688"/>
            <a:ext cx="9309935" cy="6206624"/>
          </a:xfrm>
          <a:prstGeom prst="rect">
            <a:avLst/>
          </a:prstGeom>
        </p:spPr>
      </p:pic>
    </p:spTree>
    <p:extLst>
      <p:ext uri="{BB962C8B-B14F-4D97-AF65-F5344CB8AC3E}">
        <p14:creationId xmlns:p14="http://schemas.microsoft.com/office/powerpoint/2010/main" val="23769345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BA76B3-D03C-4451-8EB4-18D3076077B3}"/>
              </a:ext>
            </a:extLst>
          </p:cNvPr>
          <p:cNvSpPr>
            <a:spLocks noGrp="1"/>
          </p:cNvSpPr>
          <p:nvPr>
            <p:ph type="title"/>
          </p:nvPr>
        </p:nvSpPr>
        <p:spPr/>
        <p:txBody>
          <a:bodyPr/>
          <a:lstStyle/>
          <a:p>
            <a:r>
              <a:rPr lang="en-US" dirty="0"/>
              <a:t>Question 5</a:t>
            </a:r>
          </a:p>
        </p:txBody>
      </p:sp>
      <p:sp>
        <p:nvSpPr>
          <p:cNvPr id="3" name="Text Placeholder 2">
            <a:extLst>
              <a:ext uri="{FF2B5EF4-FFF2-40B4-BE49-F238E27FC236}">
                <a16:creationId xmlns:a16="http://schemas.microsoft.com/office/drawing/2014/main" id="{348A36BD-3D0C-42D5-A5D3-CE11F484185A}"/>
              </a:ext>
            </a:extLst>
          </p:cNvPr>
          <p:cNvSpPr>
            <a:spLocks noGrp="1"/>
          </p:cNvSpPr>
          <p:nvPr>
            <p:ph type="body" sz="quarter" idx="12"/>
          </p:nvPr>
        </p:nvSpPr>
        <p:spPr>
          <a:xfrm>
            <a:off x="360363" y="1079999"/>
            <a:ext cx="6992937" cy="1191129"/>
          </a:xfrm>
        </p:spPr>
        <p:txBody>
          <a:bodyPr/>
          <a:lstStyle/>
          <a:p>
            <a:r>
              <a:rPr lang="en-US" noProof="1"/>
              <a:t>How do various Audio Features of a Song such as it's Danceability, Energy, Liveness, etc., influence the popularity of Songs?</a:t>
            </a:r>
          </a:p>
        </p:txBody>
      </p:sp>
      <p:sp>
        <p:nvSpPr>
          <p:cNvPr id="4" name="Content Placeholder 3">
            <a:extLst>
              <a:ext uri="{FF2B5EF4-FFF2-40B4-BE49-F238E27FC236}">
                <a16:creationId xmlns:a16="http://schemas.microsoft.com/office/drawing/2014/main" id="{5F0977C3-BD7D-4617-8DF1-56211456D512}"/>
              </a:ext>
            </a:extLst>
          </p:cNvPr>
          <p:cNvSpPr>
            <a:spLocks noGrp="1"/>
          </p:cNvSpPr>
          <p:nvPr>
            <p:ph sz="half" idx="1"/>
          </p:nvPr>
        </p:nvSpPr>
        <p:spPr>
          <a:xfrm>
            <a:off x="489649" y="2063344"/>
            <a:ext cx="6992936" cy="2650066"/>
          </a:xfrm>
        </p:spPr>
        <p:txBody>
          <a:bodyPr/>
          <a:lstStyle/>
          <a:p>
            <a:r>
              <a:rPr lang="en-US" dirty="0"/>
              <a:t>Are there certain ranges for audio features that cause a song to be more popular?</a:t>
            </a:r>
          </a:p>
          <a:p>
            <a:pPr marL="606425" lvl="1" indent="-342900">
              <a:buFont typeface="+mj-lt"/>
              <a:buAutoNum type="arabicPeriod"/>
            </a:pPr>
            <a:endParaRPr lang="en-US" dirty="0"/>
          </a:p>
          <a:p>
            <a:endParaRPr lang="en-US" dirty="0"/>
          </a:p>
        </p:txBody>
      </p:sp>
      <p:sp>
        <p:nvSpPr>
          <p:cNvPr id="6" name="Rectangle 5">
            <a:extLst>
              <a:ext uri="{FF2B5EF4-FFF2-40B4-BE49-F238E27FC236}">
                <a16:creationId xmlns:a16="http://schemas.microsoft.com/office/drawing/2014/main" id="{F29E86F8-E6A6-4F75-BBFB-E30020E7484F}"/>
              </a:ext>
            </a:extLst>
          </p:cNvPr>
          <p:cNvSpPr/>
          <p:nvPr/>
        </p:nvSpPr>
        <p:spPr>
          <a:xfrm>
            <a:off x="9584852" y="1928229"/>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a:solidFill>
                  <a:schemeClr val="bg1"/>
                </a:solidFill>
              </a:rPr>
              <a:t>1</a:t>
            </a:r>
            <a:endParaRPr lang="en-US" sz="1200" dirty="0">
              <a:solidFill>
                <a:schemeClr val="bg1"/>
              </a:solidFill>
            </a:endParaRPr>
          </a:p>
        </p:txBody>
      </p:sp>
      <p:sp>
        <p:nvSpPr>
          <p:cNvPr id="13" name="Rectangle 12">
            <a:extLst>
              <a:ext uri="{FF2B5EF4-FFF2-40B4-BE49-F238E27FC236}">
                <a16:creationId xmlns:a16="http://schemas.microsoft.com/office/drawing/2014/main" id="{C79A7DEF-3806-4A57-B3C4-7FC8ACF595B1}"/>
              </a:ext>
            </a:extLst>
          </p:cNvPr>
          <p:cNvSpPr/>
          <p:nvPr/>
        </p:nvSpPr>
        <p:spPr>
          <a:xfrm>
            <a:off x="11514137" y="1928229"/>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a:solidFill>
                  <a:schemeClr val="bg1"/>
                </a:solidFill>
              </a:rPr>
              <a:t>2</a:t>
            </a:r>
            <a:endParaRPr lang="en-US" sz="1200" dirty="0">
              <a:solidFill>
                <a:schemeClr val="bg1"/>
              </a:solidFill>
            </a:endParaRPr>
          </a:p>
        </p:txBody>
      </p:sp>
      <p:sp>
        <p:nvSpPr>
          <p:cNvPr id="15" name="Rectangle 14">
            <a:extLst>
              <a:ext uri="{FF2B5EF4-FFF2-40B4-BE49-F238E27FC236}">
                <a16:creationId xmlns:a16="http://schemas.microsoft.com/office/drawing/2014/main" id="{17F05EBD-50EA-48CB-9AE6-40CD5930A311}"/>
              </a:ext>
            </a:extLst>
          </p:cNvPr>
          <p:cNvSpPr/>
          <p:nvPr/>
        </p:nvSpPr>
        <p:spPr>
          <a:xfrm>
            <a:off x="9584852" y="3852665"/>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a:solidFill>
                  <a:schemeClr val="bg1"/>
                </a:solidFill>
              </a:rPr>
              <a:t>3</a:t>
            </a:r>
            <a:endParaRPr lang="en-US" sz="1200" dirty="0">
              <a:solidFill>
                <a:schemeClr val="bg1"/>
              </a:solidFill>
            </a:endParaRPr>
          </a:p>
        </p:txBody>
      </p:sp>
      <p:sp>
        <p:nvSpPr>
          <p:cNvPr id="17" name="Rectangle 16">
            <a:extLst>
              <a:ext uri="{FF2B5EF4-FFF2-40B4-BE49-F238E27FC236}">
                <a16:creationId xmlns:a16="http://schemas.microsoft.com/office/drawing/2014/main" id="{B72B525E-A13B-417B-B649-7936E2328174}"/>
              </a:ext>
            </a:extLst>
          </p:cNvPr>
          <p:cNvSpPr/>
          <p:nvPr/>
        </p:nvSpPr>
        <p:spPr>
          <a:xfrm>
            <a:off x="11514137" y="3852665"/>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a:solidFill>
                  <a:schemeClr val="bg1"/>
                </a:solidFill>
              </a:rPr>
              <a:t>4</a:t>
            </a:r>
            <a:endParaRPr lang="en-US" sz="1200" dirty="0">
              <a:solidFill>
                <a:schemeClr val="bg1"/>
              </a:solidFill>
            </a:endParaRPr>
          </a:p>
        </p:txBody>
      </p:sp>
      <p:sp>
        <p:nvSpPr>
          <p:cNvPr id="19" name="Rectangle 18">
            <a:extLst>
              <a:ext uri="{FF2B5EF4-FFF2-40B4-BE49-F238E27FC236}">
                <a16:creationId xmlns:a16="http://schemas.microsoft.com/office/drawing/2014/main" id="{0BEBEB84-4475-45FD-9B79-0C76D2710B47}"/>
              </a:ext>
            </a:extLst>
          </p:cNvPr>
          <p:cNvSpPr/>
          <p:nvPr/>
        </p:nvSpPr>
        <p:spPr>
          <a:xfrm>
            <a:off x="9584852" y="5777100"/>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a:solidFill>
                  <a:schemeClr val="bg1"/>
                </a:solidFill>
              </a:rPr>
              <a:t>5</a:t>
            </a:r>
            <a:endParaRPr lang="en-US" sz="1200" dirty="0">
              <a:solidFill>
                <a:schemeClr val="bg1"/>
              </a:solidFill>
            </a:endParaRPr>
          </a:p>
        </p:txBody>
      </p:sp>
      <p:sp>
        <p:nvSpPr>
          <p:cNvPr id="21" name="Rectangle 20">
            <a:extLst>
              <a:ext uri="{FF2B5EF4-FFF2-40B4-BE49-F238E27FC236}">
                <a16:creationId xmlns:a16="http://schemas.microsoft.com/office/drawing/2014/main" id="{F7B2D47A-4B32-4F2E-8760-D6361CF0059C}"/>
              </a:ext>
            </a:extLst>
          </p:cNvPr>
          <p:cNvSpPr/>
          <p:nvPr/>
        </p:nvSpPr>
        <p:spPr>
          <a:xfrm>
            <a:off x="11514137" y="5777100"/>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a:solidFill>
                  <a:schemeClr val="bg1"/>
                </a:solidFill>
              </a:rPr>
              <a:t>6</a:t>
            </a:r>
            <a:endParaRPr lang="en-US" sz="1200" dirty="0">
              <a:solidFill>
                <a:schemeClr val="bg1"/>
              </a:solidFill>
            </a:endParaRPr>
          </a:p>
        </p:txBody>
      </p:sp>
      <p:sp>
        <p:nvSpPr>
          <p:cNvPr id="5" name="Slide Number Placeholder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a:lstStyle/>
          <a:p>
            <a:fld id="{058DB212-BFA2-403F-85EF-DFD3FF6D973A}" type="slidenum">
              <a:rPr lang="en-US" smtClean="0"/>
              <a:t>21</a:t>
            </a:fld>
            <a:endParaRPr lang="en-US" dirty="0"/>
          </a:p>
        </p:txBody>
      </p:sp>
      <p:sp>
        <p:nvSpPr>
          <p:cNvPr id="18" name="Rectangle 17">
            <a:extLst>
              <a:ext uri="{FF2B5EF4-FFF2-40B4-BE49-F238E27FC236}">
                <a16:creationId xmlns:a16="http://schemas.microsoft.com/office/drawing/2014/main" id="{FE975626-7725-4EAC-A436-4BAECED30415}"/>
              </a:ext>
            </a:extLst>
          </p:cNvPr>
          <p:cNvSpPr/>
          <p:nvPr/>
        </p:nvSpPr>
        <p:spPr>
          <a:xfrm>
            <a:off x="0" y="6637847"/>
            <a:ext cx="12188561" cy="2313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0000"/>
              </a:highlight>
            </a:endParaRPr>
          </a:p>
        </p:txBody>
      </p:sp>
      <p:pic>
        <p:nvPicPr>
          <p:cNvPr id="10" name="Picture Placeholder 9" descr="A person wearing a hat&#10;&#10;Description automatically generated">
            <a:extLst>
              <a:ext uri="{FF2B5EF4-FFF2-40B4-BE49-F238E27FC236}">
                <a16:creationId xmlns:a16="http://schemas.microsoft.com/office/drawing/2014/main" id="{A25B781F-E671-4048-9BE4-43708D6A1C96}"/>
              </a:ext>
            </a:extLst>
          </p:cNvPr>
          <p:cNvPicPr>
            <a:picLocks noGrp="1" noChangeAspect="1"/>
          </p:cNvPicPr>
          <p:nvPr>
            <p:ph type="pic" sz="quarter" idx="19"/>
          </p:nvPr>
        </p:nvPicPr>
        <p:blipFill>
          <a:blip r:embed="rId2"/>
          <a:srcRect t="488" b="488"/>
          <a:stretch>
            <a:fillRect/>
          </a:stretch>
        </p:blipFill>
        <p:spPr/>
      </p:pic>
      <p:pic>
        <p:nvPicPr>
          <p:cNvPr id="16" name="Picture Placeholder 15" descr="A person wearing a helmet&#10;&#10;Description automatically generated">
            <a:extLst>
              <a:ext uri="{FF2B5EF4-FFF2-40B4-BE49-F238E27FC236}">
                <a16:creationId xmlns:a16="http://schemas.microsoft.com/office/drawing/2014/main" id="{6CAF895B-C72A-4D7B-B1E4-D6C44D1BE964}"/>
              </a:ext>
            </a:extLst>
          </p:cNvPr>
          <p:cNvPicPr>
            <a:picLocks noGrp="1" noChangeAspect="1"/>
          </p:cNvPicPr>
          <p:nvPr>
            <p:ph type="pic" sz="quarter" idx="20"/>
          </p:nvPr>
        </p:nvPicPr>
        <p:blipFill>
          <a:blip r:embed="rId3"/>
          <a:srcRect/>
          <a:stretch>
            <a:fillRect/>
          </a:stretch>
        </p:blipFill>
        <p:spPr/>
      </p:pic>
      <p:pic>
        <p:nvPicPr>
          <p:cNvPr id="24" name="Picture Placeholder 23" descr="A group of people posing for the camera&#10;&#10;Description automatically generated">
            <a:extLst>
              <a:ext uri="{FF2B5EF4-FFF2-40B4-BE49-F238E27FC236}">
                <a16:creationId xmlns:a16="http://schemas.microsoft.com/office/drawing/2014/main" id="{5BFF211B-AD2B-4115-84CE-4E3CFBAFAD5C}"/>
              </a:ext>
            </a:extLst>
          </p:cNvPr>
          <p:cNvPicPr>
            <a:picLocks noGrp="1" noChangeAspect="1"/>
          </p:cNvPicPr>
          <p:nvPr>
            <p:ph type="pic" sz="quarter" idx="17"/>
          </p:nvPr>
        </p:nvPicPr>
        <p:blipFill>
          <a:blip r:embed="rId4"/>
          <a:srcRect l="16684" r="16684"/>
          <a:stretch>
            <a:fillRect/>
          </a:stretch>
        </p:blipFill>
        <p:spPr/>
      </p:pic>
      <p:pic>
        <p:nvPicPr>
          <p:cNvPr id="30" name="Picture Placeholder 29" descr="A close up of a person&#10;&#10;Description automatically generated">
            <a:extLst>
              <a:ext uri="{FF2B5EF4-FFF2-40B4-BE49-F238E27FC236}">
                <a16:creationId xmlns:a16="http://schemas.microsoft.com/office/drawing/2014/main" id="{456A93FF-2A7C-4DA0-82C6-C8CA56A86F53}"/>
              </a:ext>
            </a:extLst>
          </p:cNvPr>
          <p:cNvPicPr>
            <a:picLocks noGrp="1" noChangeAspect="1"/>
          </p:cNvPicPr>
          <p:nvPr>
            <p:ph type="pic" sz="quarter" idx="18"/>
          </p:nvPr>
        </p:nvPicPr>
        <p:blipFill>
          <a:blip r:embed="rId5"/>
          <a:srcRect l="208" r="208"/>
          <a:stretch>
            <a:fillRect/>
          </a:stretch>
        </p:blipFill>
        <p:spPr/>
      </p:pic>
      <p:pic>
        <p:nvPicPr>
          <p:cNvPr id="35" name="Picture Placeholder 34" descr="A group of people posing for a photo&#10;&#10;Description automatically generated">
            <a:extLst>
              <a:ext uri="{FF2B5EF4-FFF2-40B4-BE49-F238E27FC236}">
                <a16:creationId xmlns:a16="http://schemas.microsoft.com/office/drawing/2014/main" id="{8723E221-C568-475F-AC9A-9B06AF319606}"/>
              </a:ext>
            </a:extLst>
          </p:cNvPr>
          <p:cNvPicPr>
            <a:picLocks noGrp="1" noChangeAspect="1"/>
          </p:cNvPicPr>
          <p:nvPr>
            <p:ph type="pic" sz="quarter" idx="13"/>
          </p:nvPr>
        </p:nvPicPr>
        <p:blipFill>
          <a:blip r:embed="rId6"/>
          <a:srcRect/>
          <a:stretch>
            <a:fillRect/>
          </a:stretch>
        </p:blipFill>
        <p:spPr/>
      </p:pic>
      <p:pic>
        <p:nvPicPr>
          <p:cNvPr id="40" name="Picture Placeholder 39" descr="A person wearing a suit and tie&#10;&#10;Description automatically generated">
            <a:extLst>
              <a:ext uri="{FF2B5EF4-FFF2-40B4-BE49-F238E27FC236}">
                <a16:creationId xmlns:a16="http://schemas.microsoft.com/office/drawing/2014/main" id="{A295DC7A-35D5-4330-949E-EC19C6239F28}"/>
              </a:ext>
            </a:extLst>
          </p:cNvPr>
          <p:cNvPicPr>
            <a:picLocks noGrp="1" noChangeAspect="1"/>
          </p:cNvPicPr>
          <p:nvPr>
            <p:ph type="pic" sz="quarter" idx="16"/>
          </p:nvPr>
        </p:nvPicPr>
        <p:blipFill>
          <a:blip r:embed="rId7"/>
          <a:srcRect/>
          <a:stretch>
            <a:fillRect/>
          </a:stretch>
        </p:blipFill>
        <p:spPr/>
      </p:pic>
    </p:spTree>
    <p:extLst>
      <p:ext uri="{BB962C8B-B14F-4D97-AF65-F5344CB8AC3E}">
        <p14:creationId xmlns:p14="http://schemas.microsoft.com/office/powerpoint/2010/main" val="389754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55657951-9773-48FC-9527-7CD3E9B4B7F8}"/>
              </a:ext>
            </a:extLst>
          </p:cNvPr>
          <p:cNvSpPr>
            <a:spLocks noGrp="1"/>
          </p:cNvSpPr>
          <p:nvPr>
            <p:ph sz="half" idx="2"/>
          </p:nvPr>
        </p:nvSpPr>
        <p:spPr>
          <a:xfrm>
            <a:off x="0" y="1949869"/>
            <a:ext cx="3356775" cy="2365457"/>
          </a:xfrm>
        </p:spPr>
        <p:txBody>
          <a:bodyPr/>
          <a:lstStyle/>
          <a:p>
            <a:r>
              <a:rPr lang="en-US" b="1" dirty="0"/>
              <a:t>Energy</a:t>
            </a:r>
            <a:r>
              <a:rPr lang="en-US" dirty="0"/>
              <a:t>: “</a:t>
            </a:r>
            <a:r>
              <a:rPr lang="en-US" i="1" dirty="0"/>
              <a:t>(energy) represents a perceptual measure of intensity and activity. Typically, energetic tracks feel fast, loud, and noisy</a:t>
            </a:r>
            <a:r>
              <a:rPr lang="en-US" dirty="0"/>
              <a:t>”</a:t>
            </a:r>
            <a:endParaRPr lang="en-US" noProof="1"/>
          </a:p>
        </p:txBody>
      </p:sp>
      <p:sp>
        <p:nvSpPr>
          <p:cNvPr id="8" name="Slide Number Placeholder 7">
            <a:extLst>
              <a:ext uri="{FF2B5EF4-FFF2-40B4-BE49-F238E27FC236}">
                <a16:creationId xmlns:a16="http://schemas.microsoft.com/office/drawing/2014/main" id="{1E1E3352-862D-46A0-BEB3-A5135B8C1C88}"/>
              </a:ext>
            </a:extLst>
          </p:cNvPr>
          <p:cNvSpPr>
            <a:spLocks noGrp="1"/>
          </p:cNvSpPr>
          <p:nvPr>
            <p:ph type="sldNum" sz="quarter" idx="16"/>
          </p:nvPr>
        </p:nvSpPr>
        <p:spPr/>
        <p:txBody>
          <a:bodyPr/>
          <a:lstStyle/>
          <a:p>
            <a:fld id="{058DB212-BFA2-403F-85EF-DFD3FF6D973A}" type="slidenum">
              <a:rPr lang="en-US" smtClean="0"/>
              <a:pPr/>
              <a:t>22</a:t>
            </a:fld>
            <a:endParaRPr lang="en-US" dirty="0"/>
          </a:p>
        </p:txBody>
      </p:sp>
      <p:sp>
        <p:nvSpPr>
          <p:cNvPr id="15" name="Rectangle 14">
            <a:extLst>
              <a:ext uri="{FF2B5EF4-FFF2-40B4-BE49-F238E27FC236}">
                <a16:creationId xmlns:a16="http://schemas.microsoft.com/office/drawing/2014/main" id="{10052272-3CFC-4AE6-9188-201EB7901920}"/>
              </a:ext>
            </a:extLst>
          </p:cNvPr>
          <p:cNvSpPr/>
          <p:nvPr/>
        </p:nvSpPr>
        <p:spPr>
          <a:xfrm>
            <a:off x="0" y="6637847"/>
            <a:ext cx="12188561" cy="2313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0000"/>
              </a:highlight>
            </a:endParaRPr>
          </a:p>
        </p:txBody>
      </p:sp>
      <p:pic>
        <p:nvPicPr>
          <p:cNvPr id="4" name="Picture 3">
            <a:extLst>
              <a:ext uri="{FF2B5EF4-FFF2-40B4-BE49-F238E27FC236}">
                <a16:creationId xmlns:a16="http://schemas.microsoft.com/office/drawing/2014/main" id="{50F00A67-9018-4AE8-A5D8-3EFF082985E9}"/>
              </a:ext>
            </a:extLst>
          </p:cNvPr>
          <p:cNvPicPr>
            <a:picLocks noChangeAspect="1"/>
          </p:cNvPicPr>
          <p:nvPr/>
        </p:nvPicPr>
        <p:blipFill>
          <a:blip r:embed="rId2"/>
          <a:stretch>
            <a:fillRect/>
          </a:stretch>
        </p:blipFill>
        <p:spPr>
          <a:xfrm>
            <a:off x="3538704" y="411061"/>
            <a:ext cx="5766164" cy="6030666"/>
          </a:xfrm>
          <a:prstGeom prst="rect">
            <a:avLst/>
          </a:prstGeom>
        </p:spPr>
      </p:pic>
    </p:spTree>
    <p:extLst>
      <p:ext uri="{BB962C8B-B14F-4D97-AF65-F5344CB8AC3E}">
        <p14:creationId xmlns:p14="http://schemas.microsoft.com/office/powerpoint/2010/main" val="22537504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55657951-9773-48FC-9527-7CD3E9B4B7F8}"/>
              </a:ext>
            </a:extLst>
          </p:cNvPr>
          <p:cNvSpPr>
            <a:spLocks noGrp="1"/>
          </p:cNvSpPr>
          <p:nvPr>
            <p:ph sz="half" idx="2"/>
          </p:nvPr>
        </p:nvSpPr>
        <p:spPr>
          <a:xfrm>
            <a:off x="0" y="1949869"/>
            <a:ext cx="3356775" cy="2365457"/>
          </a:xfrm>
        </p:spPr>
        <p:txBody>
          <a:bodyPr/>
          <a:lstStyle/>
          <a:p>
            <a:r>
              <a:rPr lang="en-US" b="1" dirty="0"/>
              <a:t>Danceability</a:t>
            </a:r>
            <a:r>
              <a:rPr lang="en-US" dirty="0"/>
              <a:t>: “</a:t>
            </a:r>
            <a:r>
              <a:rPr lang="en-US" i="1" dirty="0"/>
              <a:t>Danceability describes how suitable a track is for dancing based on a combination of musical elements including tempo, rhythm stability, beat strength, and overall regularity. A value of 0.0 is least danceable and 1.0 is most danceable</a:t>
            </a:r>
            <a:r>
              <a:rPr lang="en-US" dirty="0"/>
              <a:t>”.</a:t>
            </a:r>
            <a:endParaRPr lang="en-US" noProof="1"/>
          </a:p>
        </p:txBody>
      </p:sp>
      <p:sp>
        <p:nvSpPr>
          <p:cNvPr id="8" name="Slide Number Placeholder 7">
            <a:extLst>
              <a:ext uri="{FF2B5EF4-FFF2-40B4-BE49-F238E27FC236}">
                <a16:creationId xmlns:a16="http://schemas.microsoft.com/office/drawing/2014/main" id="{1E1E3352-862D-46A0-BEB3-A5135B8C1C88}"/>
              </a:ext>
            </a:extLst>
          </p:cNvPr>
          <p:cNvSpPr>
            <a:spLocks noGrp="1"/>
          </p:cNvSpPr>
          <p:nvPr>
            <p:ph type="sldNum" sz="quarter" idx="16"/>
          </p:nvPr>
        </p:nvSpPr>
        <p:spPr/>
        <p:txBody>
          <a:bodyPr/>
          <a:lstStyle/>
          <a:p>
            <a:fld id="{058DB212-BFA2-403F-85EF-DFD3FF6D973A}" type="slidenum">
              <a:rPr lang="en-US" smtClean="0"/>
              <a:pPr/>
              <a:t>23</a:t>
            </a:fld>
            <a:endParaRPr lang="en-US" dirty="0"/>
          </a:p>
        </p:txBody>
      </p:sp>
      <p:sp>
        <p:nvSpPr>
          <p:cNvPr id="15" name="Rectangle 14">
            <a:extLst>
              <a:ext uri="{FF2B5EF4-FFF2-40B4-BE49-F238E27FC236}">
                <a16:creationId xmlns:a16="http://schemas.microsoft.com/office/drawing/2014/main" id="{10052272-3CFC-4AE6-9188-201EB7901920}"/>
              </a:ext>
            </a:extLst>
          </p:cNvPr>
          <p:cNvSpPr/>
          <p:nvPr/>
        </p:nvSpPr>
        <p:spPr>
          <a:xfrm>
            <a:off x="0" y="6637847"/>
            <a:ext cx="12188561" cy="2313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0000"/>
              </a:highlight>
            </a:endParaRPr>
          </a:p>
        </p:txBody>
      </p:sp>
      <p:pic>
        <p:nvPicPr>
          <p:cNvPr id="3" name="Picture 2">
            <a:extLst>
              <a:ext uri="{FF2B5EF4-FFF2-40B4-BE49-F238E27FC236}">
                <a16:creationId xmlns:a16="http://schemas.microsoft.com/office/drawing/2014/main" id="{0FE88F27-B060-46F3-8EF1-08B3068F6F5B}"/>
              </a:ext>
            </a:extLst>
          </p:cNvPr>
          <p:cNvPicPr>
            <a:picLocks noChangeAspect="1"/>
          </p:cNvPicPr>
          <p:nvPr/>
        </p:nvPicPr>
        <p:blipFill>
          <a:blip r:embed="rId2"/>
          <a:stretch>
            <a:fillRect/>
          </a:stretch>
        </p:blipFill>
        <p:spPr>
          <a:xfrm>
            <a:off x="3617745" y="392322"/>
            <a:ext cx="5383642" cy="5783890"/>
          </a:xfrm>
          <a:prstGeom prst="rect">
            <a:avLst/>
          </a:prstGeom>
        </p:spPr>
      </p:pic>
    </p:spTree>
    <p:extLst>
      <p:ext uri="{BB962C8B-B14F-4D97-AF65-F5344CB8AC3E}">
        <p14:creationId xmlns:p14="http://schemas.microsoft.com/office/powerpoint/2010/main" val="28236653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55657951-9773-48FC-9527-7CD3E9B4B7F8}"/>
              </a:ext>
            </a:extLst>
          </p:cNvPr>
          <p:cNvSpPr>
            <a:spLocks noGrp="1"/>
          </p:cNvSpPr>
          <p:nvPr>
            <p:ph sz="half" idx="2"/>
          </p:nvPr>
        </p:nvSpPr>
        <p:spPr>
          <a:xfrm>
            <a:off x="0" y="1949869"/>
            <a:ext cx="3356775" cy="2686299"/>
          </a:xfrm>
        </p:spPr>
        <p:txBody>
          <a:bodyPr/>
          <a:lstStyle/>
          <a:p>
            <a:r>
              <a:rPr lang="en-US" dirty="0"/>
              <a:t> </a:t>
            </a:r>
            <a:r>
              <a:rPr lang="en-US" b="1" dirty="0"/>
              <a:t>Valence</a:t>
            </a:r>
            <a:r>
              <a:rPr lang="en-US" dirty="0"/>
              <a:t>: “</a:t>
            </a:r>
            <a:r>
              <a:rPr lang="en-US" i="1" dirty="0"/>
              <a:t>A measure from 0.0 to 1.0 describing the musical positiveness conveyed by a track. Tracks with high valence sound more positive (e.g. happy, cheerful, euphoric), while tracks with low valence sound more negative (e.g. sad, depressed, angry)</a:t>
            </a:r>
            <a:r>
              <a:rPr lang="en-US" dirty="0"/>
              <a:t>”.</a:t>
            </a:r>
            <a:endParaRPr lang="en-US" i="1" noProof="1"/>
          </a:p>
        </p:txBody>
      </p:sp>
      <p:sp>
        <p:nvSpPr>
          <p:cNvPr id="8" name="Slide Number Placeholder 7">
            <a:extLst>
              <a:ext uri="{FF2B5EF4-FFF2-40B4-BE49-F238E27FC236}">
                <a16:creationId xmlns:a16="http://schemas.microsoft.com/office/drawing/2014/main" id="{1E1E3352-862D-46A0-BEB3-A5135B8C1C88}"/>
              </a:ext>
            </a:extLst>
          </p:cNvPr>
          <p:cNvSpPr>
            <a:spLocks noGrp="1"/>
          </p:cNvSpPr>
          <p:nvPr>
            <p:ph type="sldNum" sz="quarter" idx="16"/>
          </p:nvPr>
        </p:nvSpPr>
        <p:spPr/>
        <p:txBody>
          <a:bodyPr/>
          <a:lstStyle/>
          <a:p>
            <a:fld id="{058DB212-BFA2-403F-85EF-DFD3FF6D973A}" type="slidenum">
              <a:rPr lang="en-US" smtClean="0"/>
              <a:pPr/>
              <a:t>24</a:t>
            </a:fld>
            <a:endParaRPr lang="en-US" dirty="0"/>
          </a:p>
        </p:txBody>
      </p:sp>
      <p:sp>
        <p:nvSpPr>
          <p:cNvPr id="15" name="Rectangle 14">
            <a:extLst>
              <a:ext uri="{FF2B5EF4-FFF2-40B4-BE49-F238E27FC236}">
                <a16:creationId xmlns:a16="http://schemas.microsoft.com/office/drawing/2014/main" id="{10052272-3CFC-4AE6-9188-201EB7901920}"/>
              </a:ext>
            </a:extLst>
          </p:cNvPr>
          <p:cNvSpPr/>
          <p:nvPr/>
        </p:nvSpPr>
        <p:spPr>
          <a:xfrm>
            <a:off x="0" y="6637847"/>
            <a:ext cx="12188561" cy="2313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0000"/>
              </a:highlight>
            </a:endParaRPr>
          </a:p>
        </p:txBody>
      </p:sp>
      <p:pic>
        <p:nvPicPr>
          <p:cNvPr id="3" name="Picture 2">
            <a:extLst>
              <a:ext uri="{FF2B5EF4-FFF2-40B4-BE49-F238E27FC236}">
                <a16:creationId xmlns:a16="http://schemas.microsoft.com/office/drawing/2014/main" id="{205D5B83-B6E3-480B-A31A-B26A97B426D7}"/>
              </a:ext>
            </a:extLst>
          </p:cNvPr>
          <p:cNvPicPr>
            <a:picLocks noChangeAspect="1"/>
          </p:cNvPicPr>
          <p:nvPr/>
        </p:nvPicPr>
        <p:blipFill>
          <a:blip r:embed="rId2"/>
          <a:stretch>
            <a:fillRect/>
          </a:stretch>
        </p:blipFill>
        <p:spPr>
          <a:xfrm>
            <a:off x="3451470" y="310394"/>
            <a:ext cx="5849365" cy="6117684"/>
          </a:xfrm>
          <a:prstGeom prst="rect">
            <a:avLst/>
          </a:prstGeom>
        </p:spPr>
      </p:pic>
    </p:spTree>
    <p:extLst>
      <p:ext uri="{BB962C8B-B14F-4D97-AF65-F5344CB8AC3E}">
        <p14:creationId xmlns:p14="http://schemas.microsoft.com/office/powerpoint/2010/main" val="32377064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55657951-9773-48FC-9527-7CD3E9B4B7F8}"/>
              </a:ext>
            </a:extLst>
          </p:cNvPr>
          <p:cNvSpPr>
            <a:spLocks noGrp="1"/>
          </p:cNvSpPr>
          <p:nvPr>
            <p:ph sz="half" idx="2"/>
          </p:nvPr>
        </p:nvSpPr>
        <p:spPr>
          <a:xfrm>
            <a:off x="1" y="1949869"/>
            <a:ext cx="2994870" cy="2714410"/>
          </a:xfrm>
        </p:spPr>
        <p:txBody>
          <a:bodyPr/>
          <a:lstStyle/>
          <a:p>
            <a:r>
              <a:rPr lang="en-US" b="1" dirty="0" err="1"/>
              <a:t>Acousticness</a:t>
            </a:r>
            <a:r>
              <a:rPr lang="en-US" dirty="0"/>
              <a:t>: </a:t>
            </a:r>
            <a:r>
              <a:rPr lang="en-US" i="1" dirty="0"/>
              <a:t>This value describes how acoustic a song is. A score of 1.0 means the song is most likely to be an acoustic one</a:t>
            </a:r>
            <a:r>
              <a:rPr lang="en-US" dirty="0"/>
              <a:t>.</a:t>
            </a:r>
            <a:endParaRPr lang="en-US" noProof="1"/>
          </a:p>
        </p:txBody>
      </p:sp>
      <p:sp>
        <p:nvSpPr>
          <p:cNvPr id="8" name="Slide Number Placeholder 7">
            <a:extLst>
              <a:ext uri="{FF2B5EF4-FFF2-40B4-BE49-F238E27FC236}">
                <a16:creationId xmlns:a16="http://schemas.microsoft.com/office/drawing/2014/main" id="{1E1E3352-862D-46A0-BEB3-A5135B8C1C88}"/>
              </a:ext>
            </a:extLst>
          </p:cNvPr>
          <p:cNvSpPr>
            <a:spLocks noGrp="1"/>
          </p:cNvSpPr>
          <p:nvPr>
            <p:ph type="sldNum" sz="quarter" idx="16"/>
          </p:nvPr>
        </p:nvSpPr>
        <p:spPr/>
        <p:txBody>
          <a:bodyPr/>
          <a:lstStyle/>
          <a:p>
            <a:fld id="{058DB212-BFA2-403F-85EF-DFD3FF6D973A}" type="slidenum">
              <a:rPr lang="en-US" smtClean="0"/>
              <a:pPr/>
              <a:t>25</a:t>
            </a:fld>
            <a:endParaRPr lang="en-US" dirty="0"/>
          </a:p>
        </p:txBody>
      </p:sp>
      <p:sp>
        <p:nvSpPr>
          <p:cNvPr id="15" name="Rectangle 14">
            <a:extLst>
              <a:ext uri="{FF2B5EF4-FFF2-40B4-BE49-F238E27FC236}">
                <a16:creationId xmlns:a16="http://schemas.microsoft.com/office/drawing/2014/main" id="{10052272-3CFC-4AE6-9188-201EB7901920}"/>
              </a:ext>
            </a:extLst>
          </p:cNvPr>
          <p:cNvSpPr/>
          <p:nvPr/>
        </p:nvSpPr>
        <p:spPr>
          <a:xfrm>
            <a:off x="0" y="6637847"/>
            <a:ext cx="12188561" cy="2313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0000"/>
              </a:highlight>
            </a:endParaRPr>
          </a:p>
        </p:txBody>
      </p:sp>
      <p:pic>
        <p:nvPicPr>
          <p:cNvPr id="4" name="Picture 3">
            <a:extLst>
              <a:ext uri="{FF2B5EF4-FFF2-40B4-BE49-F238E27FC236}">
                <a16:creationId xmlns:a16="http://schemas.microsoft.com/office/drawing/2014/main" id="{88A03C47-1055-4D49-BF04-E992D0A14F89}"/>
              </a:ext>
            </a:extLst>
          </p:cNvPr>
          <p:cNvPicPr>
            <a:picLocks noChangeAspect="1"/>
          </p:cNvPicPr>
          <p:nvPr/>
        </p:nvPicPr>
        <p:blipFill>
          <a:blip r:embed="rId2"/>
          <a:stretch>
            <a:fillRect/>
          </a:stretch>
        </p:blipFill>
        <p:spPr>
          <a:xfrm>
            <a:off x="3285347" y="374568"/>
            <a:ext cx="5621305" cy="5879163"/>
          </a:xfrm>
          <a:prstGeom prst="rect">
            <a:avLst/>
          </a:prstGeom>
        </p:spPr>
      </p:pic>
    </p:spTree>
    <p:extLst>
      <p:ext uri="{BB962C8B-B14F-4D97-AF65-F5344CB8AC3E}">
        <p14:creationId xmlns:p14="http://schemas.microsoft.com/office/powerpoint/2010/main" val="28753717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65A836F-346F-4099-BC7B-0D8F3B27F395}"/>
              </a:ext>
            </a:extLst>
          </p:cNvPr>
          <p:cNvSpPr>
            <a:spLocks noGrp="1"/>
          </p:cNvSpPr>
          <p:nvPr>
            <p:ph type="ctrTitle"/>
          </p:nvPr>
        </p:nvSpPr>
        <p:spPr/>
        <p:txBody>
          <a:bodyPr/>
          <a:lstStyle/>
          <a:p>
            <a:r>
              <a:rPr lang="en-US" dirty="0"/>
              <a:t>Post Mortem</a:t>
            </a:r>
          </a:p>
        </p:txBody>
      </p:sp>
      <p:sp>
        <p:nvSpPr>
          <p:cNvPr id="5" name="Subtitle 4">
            <a:extLst>
              <a:ext uri="{FF2B5EF4-FFF2-40B4-BE49-F238E27FC236}">
                <a16:creationId xmlns:a16="http://schemas.microsoft.com/office/drawing/2014/main" id="{1FF39718-6251-4A5A-AAC7-767229317836}"/>
              </a:ext>
            </a:extLst>
          </p:cNvPr>
          <p:cNvSpPr>
            <a:spLocks noGrp="1"/>
          </p:cNvSpPr>
          <p:nvPr>
            <p:ph type="subTitle" idx="1"/>
          </p:nvPr>
        </p:nvSpPr>
        <p:spPr/>
        <p:txBody>
          <a:bodyPr/>
          <a:lstStyle/>
          <a:p>
            <a:endParaRPr lang="en-US" noProof="1"/>
          </a:p>
        </p:txBody>
      </p:sp>
      <p:sp>
        <p:nvSpPr>
          <p:cNvPr id="3" name="Slide Number Placeholder 2">
            <a:extLst>
              <a:ext uri="{FF2B5EF4-FFF2-40B4-BE49-F238E27FC236}">
                <a16:creationId xmlns:a16="http://schemas.microsoft.com/office/drawing/2014/main" id="{FA5F0145-EFD7-49DA-AD14-17BB0BE45561}"/>
              </a:ext>
            </a:extLst>
          </p:cNvPr>
          <p:cNvSpPr>
            <a:spLocks noGrp="1"/>
          </p:cNvSpPr>
          <p:nvPr>
            <p:ph type="sldNum" sz="quarter" idx="14"/>
          </p:nvPr>
        </p:nvSpPr>
        <p:spPr/>
        <p:txBody>
          <a:bodyPr/>
          <a:lstStyle/>
          <a:p>
            <a:fld id="{058DB212-BFA2-403F-85EF-DFD3FF6D973A}" type="slidenum">
              <a:rPr lang="en-US" smtClean="0"/>
              <a:pPr/>
              <a:t>26</a:t>
            </a:fld>
            <a:endParaRPr lang="en-US" dirty="0"/>
          </a:p>
        </p:txBody>
      </p:sp>
      <p:sp>
        <p:nvSpPr>
          <p:cNvPr id="28" name="Rectangle 27">
            <a:extLst>
              <a:ext uri="{FF2B5EF4-FFF2-40B4-BE49-F238E27FC236}">
                <a16:creationId xmlns:a16="http://schemas.microsoft.com/office/drawing/2014/main" id="{BDA6A78C-E5C0-4EC3-9B05-DFFDA2C8E812}"/>
              </a:ext>
            </a:extLst>
          </p:cNvPr>
          <p:cNvSpPr/>
          <p:nvPr/>
        </p:nvSpPr>
        <p:spPr>
          <a:xfrm>
            <a:off x="0" y="6637847"/>
            <a:ext cx="12188561" cy="2313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0000"/>
              </a:highlight>
            </a:endParaRPr>
          </a:p>
        </p:txBody>
      </p:sp>
      <p:pic>
        <p:nvPicPr>
          <p:cNvPr id="27" name="Picture Placeholder 26" descr="A picture containing sitting, table, game, white&#10;&#10;Description automatically generated">
            <a:extLst>
              <a:ext uri="{FF2B5EF4-FFF2-40B4-BE49-F238E27FC236}">
                <a16:creationId xmlns:a16="http://schemas.microsoft.com/office/drawing/2014/main" id="{2066C999-B167-4C92-9C94-0AE9947A0A27}"/>
              </a:ext>
            </a:extLst>
          </p:cNvPr>
          <p:cNvPicPr>
            <a:picLocks noGrp="1" noChangeAspect="1"/>
          </p:cNvPicPr>
          <p:nvPr>
            <p:ph type="pic" sz="quarter" idx="10"/>
          </p:nvPr>
        </p:nvPicPr>
        <p:blipFill>
          <a:blip r:embed="rId2"/>
          <a:srcRect l="29944" r="29944"/>
          <a:stretch>
            <a:fillRect/>
          </a:stretch>
        </p:blipFill>
        <p:spPr>
          <a:xfrm>
            <a:off x="7772400" y="0"/>
            <a:ext cx="4418172" cy="6869148"/>
          </a:xfrm>
        </p:spPr>
      </p:pic>
    </p:spTree>
    <p:extLst>
      <p:ext uri="{BB962C8B-B14F-4D97-AF65-F5344CB8AC3E}">
        <p14:creationId xmlns:p14="http://schemas.microsoft.com/office/powerpoint/2010/main" val="38619157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8D002-7B9D-4732-8379-4110403BA73E}"/>
              </a:ext>
            </a:extLst>
          </p:cNvPr>
          <p:cNvSpPr>
            <a:spLocks noGrp="1"/>
          </p:cNvSpPr>
          <p:nvPr>
            <p:ph type="title"/>
          </p:nvPr>
        </p:nvSpPr>
        <p:spPr>
          <a:xfrm>
            <a:off x="357680" y="187089"/>
            <a:ext cx="11473200" cy="540000"/>
          </a:xfrm>
        </p:spPr>
        <p:txBody>
          <a:bodyPr/>
          <a:lstStyle/>
          <a:p>
            <a:pPr algn="ctr"/>
            <a:r>
              <a:rPr lang="en-US" u="sng" dirty="0"/>
              <a:t>Closing Remarks</a:t>
            </a:r>
          </a:p>
        </p:txBody>
      </p:sp>
      <p:sp>
        <p:nvSpPr>
          <p:cNvPr id="6" name="Content Placeholder 5">
            <a:extLst>
              <a:ext uri="{FF2B5EF4-FFF2-40B4-BE49-F238E27FC236}">
                <a16:creationId xmlns:a16="http://schemas.microsoft.com/office/drawing/2014/main" id="{55657951-9773-48FC-9527-7CD3E9B4B7F8}"/>
              </a:ext>
            </a:extLst>
          </p:cNvPr>
          <p:cNvSpPr>
            <a:spLocks noGrp="1"/>
          </p:cNvSpPr>
          <p:nvPr>
            <p:ph sz="half" idx="2"/>
          </p:nvPr>
        </p:nvSpPr>
        <p:spPr>
          <a:xfrm>
            <a:off x="752779" y="774237"/>
            <a:ext cx="11079221" cy="5863609"/>
          </a:xfrm>
        </p:spPr>
        <p:txBody>
          <a:bodyPr/>
          <a:lstStyle/>
          <a:p>
            <a:r>
              <a:rPr lang="en-US" b="1" noProof="1"/>
              <a:t>Main takeaways</a:t>
            </a:r>
          </a:p>
          <a:p>
            <a:pPr lvl="1"/>
            <a:r>
              <a:rPr lang="en-US" b="1" noProof="1"/>
              <a:t>Key things that impact popularity. </a:t>
            </a:r>
          </a:p>
          <a:p>
            <a:pPr lvl="2"/>
            <a:r>
              <a:rPr lang="en-US" noProof="1"/>
              <a:t>Songs need to be a in three minute and 30 second time frame</a:t>
            </a:r>
          </a:p>
          <a:p>
            <a:pPr lvl="2"/>
            <a:r>
              <a:rPr lang="en-US" noProof="1"/>
              <a:t>Ideally in a track position of 40 or less in a playlist </a:t>
            </a:r>
          </a:p>
          <a:p>
            <a:pPr lvl="2"/>
            <a:r>
              <a:rPr lang="en-US" noProof="1"/>
              <a:t>Great dancability </a:t>
            </a:r>
          </a:p>
          <a:p>
            <a:pPr lvl="2"/>
            <a:r>
              <a:rPr lang="en-US" noProof="1"/>
              <a:t>Right amount of speechiness: 0.1- 0.2</a:t>
            </a:r>
          </a:p>
          <a:p>
            <a:pPr lvl="2"/>
            <a:r>
              <a:rPr lang="en-US" noProof="1"/>
              <a:t>Valence must be ideally around 0.6 – 1.0 </a:t>
            </a:r>
          </a:p>
          <a:p>
            <a:pPr lvl="2"/>
            <a:endParaRPr lang="en-US" noProof="1"/>
          </a:p>
          <a:p>
            <a:r>
              <a:rPr lang="en-US" b="1" noProof="1"/>
              <a:t>Difficulties:</a:t>
            </a:r>
          </a:p>
          <a:p>
            <a:pPr lvl="1"/>
            <a:r>
              <a:rPr lang="en-US" noProof="1"/>
              <a:t> Handling Git Bash </a:t>
            </a:r>
          </a:p>
          <a:p>
            <a:pPr lvl="1"/>
            <a:r>
              <a:rPr lang="en-US" noProof="1"/>
              <a:t>Challenges dealing with API data. We initially looked at tracking popularity over time, but we had to change our research based off what we could get from the API. </a:t>
            </a:r>
          </a:p>
          <a:p>
            <a:pPr marL="263525" lvl="1" indent="0">
              <a:buNone/>
            </a:pPr>
            <a:endParaRPr lang="en-US" noProof="1"/>
          </a:p>
          <a:p>
            <a:r>
              <a:rPr lang="en-US" b="1" noProof="1"/>
              <a:t>What we would research next:</a:t>
            </a:r>
          </a:p>
          <a:p>
            <a:pPr lvl="1"/>
            <a:r>
              <a:rPr lang="en-US" noProof="1"/>
              <a:t>How to make a perfect track. Would leverage Spotify API for audio analysis.</a:t>
            </a:r>
          </a:p>
          <a:p>
            <a:pPr lvl="1"/>
            <a:endParaRPr lang="en-US" noProof="1"/>
          </a:p>
          <a:p>
            <a:pPr lvl="1"/>
            <a:r>
              <a:rPr lang="en-US" noProof="1"/>
              <a:t>Would take a more detailed look into valence. Look at valence over speechiness over the last 10 years and see if there was a trend.</a:t>
            </a:r>
          </a:p>
          <a:p>
            <a:pPr lvl="1"/>
            <a:endParaRPr lang="en-US" noProof="1"/>
          </a:p>
          <a:p>
            <a:pPr lvl="1"/>
            <a:r>
              <a:rPr lang="en-US" noProof="1"/>
              <a:t>Set up the Spotify API to call every 6 hours and analyze how spotify updates playlists. How they move track positions, how they decided what songs to add or take away, and how this impacts popularity. </a:t>
            </a:r>
          </a:p>
          <a:p>
            <a:pPr lvl="1"/>
            <a:endParaRPr lang="en-US" noProof="1"/>
          </a:p>
          <a:p>
            <a:endParaRPr lang="en-US" noProof="1"/>
          </a:p>
        </p:txBody>
      </p:sp>
      <p:sp>
        <p:nvSpPr>
          <p:cNvPr id="8" name="Slide Number Placeholder 7">
            <a:extLst>
              <a:ext uri="{FF2B5EF4-FFF2-40B4-BE49-F238E27FC236}">
                <a16:creationId xmlns:a16="http://schemas.microsoft.com/office/drawing/2014/main" id="{1E1E3352-862D-46A0-BEB3-A5135B8C1C88}"/>
              </a:ext>
            </a:extLst>
          </p:cNvPr>
          <p:cNvSpPr>
            <a:spLocks noGrp="1"/>
          </p:cNvSpPr>
          <p:nvPr>
            <p:ph type="sldNum" sz="quarter" idx="16"/>
          </p:nvPr>
        </p:nvSpPr>
        <p:spPr/>
        <p:txBody>
          <a:bodyPr/>
          <a:lstStyle/>
          <a:p>
            <a:fld id="{058DB212-BFA2-403F-85EF-DFD3FF6D973A}" type="slidenum">
              <a:rPr lang="en-US" smtClean="0"/>
              <a:pPr/>
              <a:t>27</a:t>
            </a:fld>
            <a:endParaRPr lang="en-US" dirty="0"/>
          </a:p>
        </p:txBody>
      </p:sp>
      <p:sp>
        <p:nvSpPr>
          <p:cNvPr id="15" name="Rectangle 14">
            <a:extLst>
              <a:ext uri="{FF2B5EF4-FFF2-40B4-BE49-F238E27FC236}">
                <a16:creationId xmlns:a16="http://schemas.microsoft.com/office/drawing/2014/main" id="{10052272-3CFC-4AE6-9188-201EB7901920}"/>
              </a:ext>
            </a:extLst>
          </p:cNvPr>
          <p:cNvSpPr/>
          <p:nvPr/>
        </p:nvSpPr>
        <p:spPr>
          <a:xfrm>
            <a:off x="0" y="6637847"/>
            <a:ext cx="12188561" cy="2313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0000"/>
              </a:highlight>
            </a:endParaRPr>
          </a:p>
        </p:txBody>
      </p:sp>
    </p:spTree>
    <p:extLst>
      <p:ext uri="{BB962C8B-B14F-4D97-AF65-F5344CB8AC3E}">
        <p14:creationId xmlns:p14="http://schemas.microsoft.com/office/powerpoint/2010/main" val="237871675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8D002-7B9D-4732-8379-4110403BA73E}"/>
              </a:ext>
            </a:extLst>
          </p:cNvPr>
          <p:cNvSpPr>
            <a:spLocks noGrp="1"/>
          </p:cNvSpPr>
          <p:nvPr>
            <p:ph type="title"/>
          </p:nvPr>
        </p:nvSpPr>
        <p:spPr>
          <a:xfrm>
            <a:off x="359400" y="1751652"/>
            <a:ext cx="11473200" cy="1677348"/>
          </a:xfrm>
        </p:spPr>
        <p:txBody>
          <a:bodyPr/>
          <a:lstStyle/>
          <a:p>
            <a:pPr algn="ctr"/>
            <a:r>
              <a:rPr lang="en-US" dirty="0"/>
              <a:t>Any Questions?</a:t>
            </a:r>
          </a:p>
        </p:txBody>
      </p:sp>
      <p:sp>
        <p:nvSpPr>
          <p:cNvPr id="8" name="Slide Number Placeholder 7">
            <a:extLst>
              <a:ext uri="{FF2B5EF4-FFF2-40B4-BE49-F238E27FC236}">
                <a16:creationId xmlns:a16="http://schemas.microsoft.com/office/drawing/2014/main" id="{1E1E3352-862D-46A0-BEB3-A5135B8C1C88}"/>
              </a:ext>
            </a:extLst>
          </p:cNvPr>
          <p:cNvSpPr>
            <a:spLocks noGrp="1"/>
          </p:cNvSpPr>
          <p:nvPr>
            <p:ph type="sldNum" sz="quarter" idx="16"/>
          </p:nvPr>
        </p:nvSpPr>
        <p:spPr/>
        <p:txBody>
          <a:bodyPr/>
          <a:lstStyle/>
          <a:p>
            <a:fld id="{058DB212-BFA2-403F-85EF-DFD3FF6D973A}" type="slidenum">
              <a:rPr lang="en-US" smtClean="0"/>
              <a:pPr/>
              <a:t>28</a:t>
            </a:fld>
            <a:endParaRPr lang="en-US" dirty="0"/>
          </a:p>
        </p:txBody>
      </p:sp>
      <p:sp>
        <p:nvSpPr>
          <p:cNvPr id="15" name="Rectangle 14">
            <a:extLst>
              <a:ext uri="{FF2B5EF4-FFF2-40B4-BE49-F238E27FC236}">
                <a16:creationId xmlns:a16="http://schemas.microsoft.com/office/drawing/2014/main" id="{10052272-3CFC-4AE6-9188-201EB7901920}"/>
              </a:ext>
            </a:extLst>
          </p:cNvPr>
          <p:cNvSpPr/>
          <p:nvPr/>
        </p:nvSpPr>
        <p:spPr>
          <a:xfrm>
            <a:off x="0" y="6637847"/>
            <a:ext cx="12188561" cy="2313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0000"/>
              </a:highlight>
            </a:endParaRPr>
          </a:p>
        </p:txBody>
      </p:sp>
    </p:spTree>
    <p:extLst>
      <p:ext uri="{BB962C8B-B14F-4D97-AF65-F5344CB8AC3E}">
        <p14:creationId xmlns:p14="http://schemas.microsoft.com/office/powerpoint/2010/main" val="30978932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8D002-7B9D-4732-8379-4110403BA73E}"/>
              </a:ext>
            </a:extLst>
          </p:cNvPr>
          <p:cNvSpPr>
            <a:spLocks noGrp="1"/>
          </p:cNvSpPr>
          <p:nvPr>
            <p:ph type="title"/>
          </p:nvPr>
        </p:nvSpPr>
        <p:spPr>
          <a:xfrm>
            <a:off x="359400" y="1751652"/>
            <a:ext cx="11473200" cy="1677348"/>
          </a:xfrm>
        </p:spPr>
        <p:txBody>
          <a:bodyPr/>
          <a:lstStyle/>
          <a:p>
            <a:pPr algn="ctr"/>
            <a:r>
              <a:rPr lang="en-US" dirty="0"/>
              <a:t>Appendix</a:t>
            </a:r>
          </a:p>
        </p:txBody>
      </p:sp>
      <p:sp>
        <p:nvSpPr>
          <p:cNvPr id="8" name="Slide Number Placeholder 7">
            <a:extLst>
              <a:ext uri="{FF2B5EF4-FFF2-40B4-BE49-F238E27FC236}">
                <a16:creationId xmlns:a16="http://schemas.microsoft.com/office/drawing/2014/main" id="{1E1E3352-862D-46A0-BEB3-A5135B8C1C88}"/>
              </a:ext>
            </a:extLst>
          </p:cNvPr>
          <p:cNvSpPr>
            <a:spLocks noGrp="1"/>
          </p:cNvSpPr>
          <p:nvPr>
            <p:ph type="sldNum" sz="quarter" idx="16"/>
          </p:nvPr>
        </p:nvSpPr>
        <p:spPr/>
        <p:txBody>
          <a:bodyPr/>
          <a:lstStyle/>
          <a:p>
            <a:fld id="{058DB212-BFA2-403F-85EF-DFD3FF6D973A}" type="slidenum">
              <a:rPr lang="en-US" smtClean="0"/>
              <a:pPr/>
              <a:t>29</a:t>
            </a:fld>
            <a:endParaRPr lang="en-US" dirty="0"/>
          </a:p>
        </p:txBody>
      </p:sp>
      <p:sp>
        <p:nvSpPr>
          <p:cNvPr id="15" name="Rectangle 14">
            <a:extLst>
              <a:ext uri="{FF2B5EF4-FFF2-40B4-BE49-F238E27FC236}">
                <a16:creationId xmlns:a16="http://schemas.microsoft.com/office/drawing/2014/main" id="{10052272-3CFC-4AE6-9188-201EB7901920}"/>
              </a:ext>
            </a:extLst>
          </p:cNvPr>
          <p:cNvSpPr/>
          <p:nvPr/>
        </p:nvSpPr>
        <p:spPr>
          <a:xfrm>
            <a:off x="0" y="6637847"/>
            <a:ext cx="12188561" cy="2313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0000"/>
              </a:highlight>
            </a:endParaRPr>
          </a:p>
        </p:txBody>
      </p:sp>
    </p:spTree>
    <p:extLst>
      <p:ext uri="{BB962C8B-B14F-4D97-AF65-F5344CB8AC3E}">
        <p14:creationId xmlns:p14="http://schemas.microsoft.com/office/powerpoint/2010/main" val="5636522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BA76B3-D03C-4451-8EB4-18D3076077B3}"/>
              </a:ext>
            </a:extLst>
          </p:cNvPr>
          <p:cNvSpPr>
            <a:spLocks noGrp="1"/>
          </p:cNvSpPr>
          <p:nvPr>
            <p:ph type="title"/>
          </p:nvPr>
        </p:nvSpPr>
        <p:spPr/>
        <p:txBody>
          <a:bodyPr/>
          <a:lstStyle/>
          <a:p>
            <a:r>
              <a:rPr lang="en-US" dirty="0"/>
              <a:t>Summary</a:t>
            </a:r>
          </a:p>
        </p:txBody>
      </p:sp>
      <p:sp>
        <p:nvSpPr>
          <p:cNvPr id="3" name="Text Placeholder 2">
            <a:extLst>
              <a:ext uri="{FF2B5EF4-FFF2-40B4-BE49-F238E27FC236}">
                <a16:creationId xmlns:a16="http://schemas.microsoft.com/office/drawing/2014/main" id="{348A36BD-3D0C-42D5-A5D3-CE11F484185A}"/>
              </a:ext>
            </a:extLst>
          </p:cNvPr>
          <p:cNvSpPr>
            <a:spLocks noGrp="1"/>
          </p:cNvSpPr>
          <p:nvPr>
            <p:ph type="body" sz="quarter" idx="12"/>
          </p:nvPr>
        </p:nvSpPr>
        <p:spPr/>
        <p:txBody>
          <a:bodyPr/>
          <a:lstStyle/>
          <a:p>
            <a:r>
              <a:rPr lang="en-US" noProof="1"/>
              <a:t>Core Message</a:t>
            </a:r>
          </a:p>
        </p:txBody>
      </p:sp>
      <p:sp>
        <p:nvSpPr>
          <p:cNvPr id="4" name="Content Placeholder 3">
            <a:extLst>
              <a:ext uri="{FF2B5EF4-FFF2-40B4-BE49-F238E27FC236}">
                <a16:creationId xmlns:a16="http://schemas.microsoft.com/office/drawing/2014/main" id="{5F0977C3-BD7D-4617-8DF1-56211456D512}"/>
              </a:ext>
            </a:extLst>
          </p:cNvPr>
          <p:cNvSpPr>
            <a:spLocks noGrp="1"/>
          </p:cNvSpPr>
          <p:nvPr>
            <p:ph sz="half" idx="1"/>
          </p:nvPr>
        </p:nvSpPr>
        <p:spPr/>
        <p:txBody>
          <a:bodyPr/>
          <a:lstStyle/>
          <a:p>
            <a:pPr lvl="1"/>
            <a:r>
              <a:rPr lang="en-US" dirty="0"/>
              <a:t>Our main goal was to understand what determines success on Spotify. </a:t>
            </a:r>
          </a:p>
          <a:p>
            <a:pPr lvl="1"/>
            <a:r>
              <a:rPr lang="en-US" dirty="0"/>
              <a:t>We pulled a variety of data through the Spotify API which included:</a:t>
            </a:r>
          </a:p>
          <a:p>
            <a:pPr lvl="2"/>
            <a:r>
              <a:rPr lang="en-US" dirty="0"/>
              <a:t>Playlist data</a:t>
            </a:r>
          </a:p>
          <a:p>
            <a:pPr lvl="2"/>
            <a:r>
              <a:rPr lang="en-US" dirty="0"/>
              <a:t>Artists</a:t>
            </a:r>
          </a:p>
          <a:p>
            <a:pPr lvl="2"/>
            <a:r>
              <a:rPr lang="en-US" dirty="0"/>
              <a:t>Genre</a:t>
            </a:r>
          </a:p>
          <a:p>
            <a:pPr lvl="2"/>
            <a:r>
              <a:rPr lang="en-US" dirty="0"/>
              <a:t>Audio Features</a:t>
            </a:r>
          </a:p>
          <a:p>
            <a:pPr lvl="2"/>
            <a:r>
              <a:rPr lang="en-US" dirty="0"/>
              <a:t>Track positions on playlists</a:t>
            </a:r>
          </a:p>
          <a:p>
            <a:pPr lvl="2"/>
            <a:r>
              <a:rPr lang="en-US" dirty="0"/>
              <a:t>Duration</a:t>
            </a:r>
          </a:p>
          <a:p>
            <a:pPr lvl="2"/>
            <a:endParaRPr lang="en-US" dirty="0"/>
          </a:p>
          <a:p>
            <a:r>
              <a:rPr lang="en-US" dirty="0"/>
              <a:t>We wanted to find out if with the data that we pulled from this API if we could identify any trends that correlate to success on Spotify. </a:t>
            </a:r>
          </a:p>
        </p:txBody>
      </p:sp>
      <p:sp>
        <p:nvSpPr>
          <p:cNvPr id="5" name="Slide Number Placeholder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a:lstStyle/>
          <a:p>
            <a:fld id="{058DB212-BFA2-403F-85EF-DFD3FF6D973A}" type="slidenum">
              <a:rPr lang="en-US" smtClean="0"/>
              <a:pPr/>
              <a:t>3</a:t>
            </a:fld>
            <a:endParaRPr lang="en-US" dirty="0"/>
          </a:p>
        </p:txBody>
      </p:sp>
      <p:pic>
        <p:nvPicPr>
          <p:cNvPr id="1026" name="Picture 2" descr="Image result for fake playlists&quot;">
            <a:extLst>
              <a:ext uri="{FF2B5EF4-FFF2-40B4-BE49-F238E27FC236}">
                <a16:creationId xmlns:a16="http://schemas.microsoft.com/office/drawing/2014/main" id="{F55B5E2C-1A81-4A02-A4A1-D598D5A4F164}"/>
              </a:ext>
            </a:extLst>
          </p:cNvPr>
          <p:cNvPicPr>
            <a:picLocks noGrp="1" noChangeAspect="1" noChangeArrowheads="1"/>
          </p:cNvPicPr>
          <p:nvPr>
            <p:ph type="pic" sz="quarter" idx="13"/>
          </p:nvPr>
        </p:nvPicPr>
        <p:blipFill rotWithShape="1">
          <a:blip r:embed="rId2">
            <a:extLst>
              <a:ext uri="{28A0092B-C50C-407E-A947-70E740481C1C}">
                <a14:useLocalDpi xmlns:a14="http://schemas.microsoft.com/office/drawing/2010/main" val="0"/>
              </a:ext>
            </a:extLst>
          </a:blip>
          <a:srcRect l="3674" r="25369"/>
          <a:stretch/>
        </p:blipFill>
        <p:spPr bwMode="auto">
          <a:xfrm>
            <a:off x="7811520" y="0"/>
            <a:ext cx="4380479" cy="6678000"/>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CD07E137-8E8B-4528-BBC3-60C850DF0CA2}"/>
              </a:ext>
            </a:extLst>
          </p:cNvPr>
          <p:cNvSpPr/>
          <p:nvPr/>
        </p:nvSpPr>
        <p:spPr>
          <a:xfrm>
            <a:off x="0" y="6637847"/>
            <a:ext cx="12188561" cy="2313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0000"/>
              </a:highlight>
            </a:endParaRPr>
          </a:p>
        </p:txBody>
      </p:sp>
    </p:spTree>
    <p:extLst>
      <p:ext uri="{BB962C8B-B14F-4D97-AF65-F5344CB8AC3E}">
        <p14:creationId xmlns:p14="http://schemas.microsoft.com/office/powerpoint/2010/main" val="240325086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55657951-9773-48FC-9527-7CD3E9B4B7F8}"/>
              </a:ext>
            </a:extLst>
          </p:cNvPr>
          <p:cNvSpPr>
            <a:spLocks noGrp="1"/>
          </p:cNvSpPr>
          <p:nvPr>
            <p:ph sz="half" idx="2"/>
          </p:nvPr>
        </p:nvSpPr>
        <p:spPr>
          <a:xfrm>
            <a:off x="0" y="1949869"/>
            <a:ext cx="3356775" cy="2686299"/>
          </a:xfrm>
        </p:spPr>
        <p:txBody>
          <a:bodyPr/>
          <a:lstStyle/>
          <a:p>
            <a:r>
              <a:rPr lang="en-US" b="1" dirty="0" err="1"/>
              <a:t>Speechiness</a:t>
            </a:r>
            <a:r>
              <a:rPr lang="en-US" dirty="0"/>
              <a:t>: </a:t>
            </a:r>
            <a:r>
              <a:rPr lang="en-US" i="1" dirty="0"/>
              <a:t>“</a:t>
            </a:r>
            <a:r>
              <a:rPr lang="en-US" i="1" dirty="0" err="1"/>
              <a:t>Speechiness</a:t>
            </a:r>
            <a:r>
              <a:rPr lang="en-US" i="1" dirty="0"/>
              <a:t> detects the presence of spoken words in a track”. If the </a:t>
            </a:r>
            <a:r>
              <a:rPr lang="en-US" i="1" dirty="0" err="1"/>
              <a:t>speechiness</a:t>
            </a:r>
            <a:r>
              <a:rPr lang="en-US" i="1" dirty="0"/>
              <a:t> of a song is above 0.66, it is probably made of spoken words, a score between 0.33 and 0.66 is a song that may contain both music and words, and a score below 0.33 means the song does not have any speech.</a:t>
            </a:r>
            <a:endParaRPr lang="en-US" i="1" noProof="1"/>
          </a:p>
        </p:txBody>
      </p:sp>
      <p:sp>
        <p:nvSpPr>
          <p:cNvPr id="8" name="Slide Number Placeholder 7">
            <a:extLst>
              <a:ext uri="{FF2B5EF4-FFF2-40B4-BE49-F238E27FC236}">
                <a16:creationId xmlns:a16="http://schemas.microsoft.com/office/drawing/2014/main" id="{1E1E3352-862D-46A0-BEB3-A5135B8C1C88}"/>
              </a:ext>
            </a:extLst>
          </p:cNvPr>
          <p:cNvSpPr>
            <a:spLocks noGrp="1"/>
          </p:cNvSpPr>
          <p:nvPr>
            <p:ph type="sldNum" sz="quarter" idx="16"/>
          </p:nvPr>
        </p:nvSpPr>
        <p:spPr/>
        <p:txBody>
          <a:bodyPr/>
          <a:lstStyle/>
          <a:p>
            <a:fld id="{058DB212-BFA2-403F-85EF-DFD3FF6D973A}" type="slidenum">
              <a:rPr lang="en-US" smtClean="0"/>
              <a:pPr/>
              <a:t>30</a:t>
            </a:fld>
            <a:endParaRPr lang="en-US" dirty="0"/>
          </a:p>
        </p:txBody>
      </p:sp>
      <p:sp>
        <p:nvSpPr>
          <p:cNvPr id="15" name="Rectangle 14">
            <a:extLst>
              <a:ext uri="{FF2B5EF4-FFF2-40B4-BE49-F238E27FC236}">
                <a16:creationId xmlns:a16="http://schemas.microsoft.com/office/drawing/2014/main" id="{10052272-3CFC-4AE6-9188-201EB7901920}"/>
              </a:ext>
            </a:extLst>
          </p:cNvPr>
          <p:cNvSpPr/>
          <p:nvPr/>
        </p:nvSpPr>
        <p:spPr>
          <a:xfrm>
            <a:off x="0" y="6637847"/>
            <a:ext cx="12188561" cy="2313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0000"/>
              </a:highlight>
            </a:endParaRPr>
          </a:p>
        </p:txBody>
      </p:sp>
      <p:pic>
        <p:nvPicPr>
          <p:cNvPr id="4" name="Picture 3">
            <a:extLst>
              <a:ext uri="{FF2B5EF4-FFF2-40B4-BE49-F238E27FC236}">
                <a16:creationId xmlns:a16="http://schemas.microsoft.com/office/drawing/2014/main" id="{20994671-5B9D-46ED-AC23-4DD8EBEA51CA}"/>
              </a:ext>
            </a:extLst>
          </p:cNvPr>
          <p:cNvPicPr>
            <a:picLocks noChangeAspect="1"/>
          </p:cNvPicPr>
          <p:nvPr/>
        </p:nvPicPr>
        <p:blipFill>
          <a:blip r:embed="rId2"/>
          <a:stretch>
            <a:fillRect/>
          </a:stretch>
        </p:blipFill>
        <p:spPr>
          <a:xfrm>
            <a:off x="3451471" y="268448"/>
            <a:ext cx="5889470" cy="6159629"/>
          </a:xfrm>
          <a:prstGeom prst="rect">
            <a:avLst/>
          </a:prstGeom>
        </p:spPr>
      </p:pic>
    </p:spTree>
    <p:extLst>
      <p:ext uri="{BB962C8B-B14F-4D97-AF65-F5344CB8AC3E}">
        <p14:creationId xmlns:p14="http://schemas.microsoft.com/office/powerpoint/2010/main" val="30017424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55657951-9773-48FC-9527-7CD3E9B4B7F8}"/>
              </a:ext>
            </a:extLst>
          </p:cNvPr>
          <p:cNvSpPr>
            <a:spLocks noGrp="1"/>
          </p:cNvSpPr>
          <p:nvPr>
            <p:ph sz="half" idx="2"/>
          </p:nvPr>
        </p:nvSpPr>
        <p:spPr>
          <a:xfrm>
            <a:off x="0" y="1949869"/>
            <a:ext cx="3356775" cy="2686299"/>
          </a:xfrm>
        </p:spPr>
        <p:txBody>
          <a:bodyPr/>
          <a:lstStyle/>
          <a:p>
            <a:r>
              <a:rPr lang="en-US" dirty="0"/>
              <a:t> </a:t>
            </a:r>
            <a:r>
              <a:rPr lang="en-US" b="1" dirty="0"/>
              <a:t>Tempo</a:t>
            </a:r>
            <a:r>
              <a:rPr lang="en-US" dirty="0"/>
              <a:t>:</a:t>
            </a:r>
            <a:r>
              <a:rPr lang="en-US" i="1" dirty="0"/>
              <a:t> The overall estimated tempo of a track in beats per minute (BPM). In musical terminology, tempo is the speed or pace of a given piece and derives directly from the average beat duration. The distribution of values for this feature look like this:</a:t>
            </a:r>
            <a:endParaRPr lang="en-US" i="1" noProof="1"/>
          </a:p>
        </p:txBody>
      </p:sp>
      <p:sp>
        <p:nvSpPr>
          <p:cNvPr id="8" name="Slide Number Placeholder 7">
            <a:extLst>
              <a:ext uri="{FF2B5EF4-FFF2-40B4-BE49-F238E27FC236}">
                <a16:creationId xmlns:a16="http://schemas.microsoft.com/office/drawing/2014/main" id="{1E1E3352-862D-46A0-BEB3-A5135B8C1C88}"/>
              </a:ext>
            </a:extLst>
          </p:cNvPr>
          <p:cNvSpPr>
            <a:spLocks noGrp="1"/>
          </p:cNvSpPr>
          <p:nvPr>
            <p:ph type="sldNum" sz="quarter" idx="16"/>
          </p:nvPr>
        </p:nvSpPr>
        <p:spPr/>
        <p:txBody>
          <a:bodyPr/>
          <a:lstStyle/>
          <a:p>
            <a:fld id="{058DB212-BFA2-403F-85EF-DFD3FF6D973A}" type="slidenum">
              <a:rPr lang="en-US" smtClean="0"/>
              <a:pPr/>
              <a:t>31</a:t>
            </a:fld>
            <a:endParaRPr lang="en-US" dirty="0"/>
          </a:p>
        </p:txBody>
      </p:sp>
      <p:sp>
        <p:nvSpPr>
          <p:cNvPr id="15" name="Rectangle 14">
            <a:extLst>
              <a:ext uri="{FF2B5EF4-FFF2-40B4-BE49-F238E27FC236}">
                <a16:creationId xmlns:a16="http://schemas.microsoft.com/office/drawing/2014/main" id="{10052272-3CFC-4AE6-9188-201EB7901920}"/>
              </a:ext>
            </a:extLst>
          </p:cNvPr>
          <p:cNvSpPr/>
          <p:nvPr/>
        </p:nvSpPr>
        <p:spPr>
          <a:xfrm>
            <a:off x="0" y="6637847"/>
            <a:ext cx="12188561" cy="2313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0000"/>
              </a:highlight>
            </a:endParaRPr>
          </a:p>
        </p:txBody>
      </p:sp>
      <p:pic>
        <p:nvPicPr>
          <p:cNvPr id="4" name="Picture 3">
            <a:extLst>
              <a:ext uri="{FF2B5EF4-FFF2-40B4-BE49-F238E27FC236}">
                <a16:creationId xmlns:a16="http://schemas.microsoft.com/office/drawing/2014/main" id="{C16BFCDA-E99F-40BD-A0A1-25F558AAB50E}"/>
              </a:ext>
            </a:extLst>
          </p:cNvPr>
          <p:cNvPicPr>
            <a:picLocks noChangeAspect="1"/>
          </p:cNvPicPr>
          <p:nvPr/>
        </p:nvPicPr>
        <p:blipFill>
          <a:blip r:embed="rId2"/>
          <a:stretch>
            <a:fillRect/>
          </a:stretch>
        </p:blipFill>
        <p:spPr>
          <a:xfrm>
            <a:off x="3428283" y="293615"/>
            <a:ext cx="5932264" cy="6204385"/>
          </a:xfrm>
          <a:prstGeom prst="rect">
            <a:avLst/>
          </a:prstGeom>
        </p:spPr>
      </p:pic>
    </p:spTree>
    <p:extLst>
      <p:ext uri="{BB962C8B-B14F-4D97-AF65-F5344CB8AC3E}">
        <p14:creationId xmlns:p14="http://schemas.microsoft.com/office/powerpoint/2010/main" val="27102177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55657951-9773-48FC-9527-7CD3E9B4B7F8}"/>
              </a:ext>
            </a:extLst>
          </p:cNvPr>
          <p:cNvSpPr>
            <a:spLocks noGrp="1"/>
          </p:cNvSpPr>
          <p:nvPr>
            <p:ph sz="half" idx="2"/>
          </p:nvPr>
        </p:nvSpPr>
        <p:spPr>
          <a:xfrm>
            <a:off x="0" y="1949869"/>
            <a:ext cx="3356775" cy="2365457"/>
          </a:xfrm>
        </p:spPr>
        <p:txBody>
          <a:bodyPr/>
          <a:lstStyle/>
          <a:p>
            <a:r>
              <a:rPr lang="en-US" b="1" dirty="0"/>
              <a:t>Loudness</a:t>
            </a:r>
            <a:r>
              <a:rPr lang="en-US" dirty="0"/>
              <a:t>: </a:t>
            </a:r>
            <a:r>
              <a:rPr lang="en-US" i="1" dirty="0"/>
              <a:t>The overall loudness of a track in decibels (dB). Loudness values are averaged across the entire track and are useful for comparing relative loudness of tracks. Loudness is the quality of a sound that is the primary psychological correlate of physical strength (amplitude)</a:t>
            </a:r>
            <a:endParaRPr lang="en-US" i="1" noProof="1"/>
          </a:p>
        </p:txBody>
      </p:sp>
      <p:sp>
        <p:nvSpPr>
          <p:cNvPr id="8" name="Slide Number Placeholder 7">
            <a:extLst>
              <a:ext uri="{FF2B5EF4-FFF2-40B4-BE49-F238E27FC236}">
                <a16:creationId xmlns:a16="http://schemas.microsoft.com/office/drawing/2014/main" id="{1E1E3352-862D-46A0-BEB3-A5135B8C1C88}"/>
              </a:ext>
            </a:extLst>
          </p:cNvPr>
          <p:cNvSpPr>
            <a:spLocks noGrp="1"/>
          </p:cNvSpPr>
          <p:nvPr>
            <p:ph type="sldNum" sz="quarter" idx="16"/>
          </p:nvPr>
        </p:nvSpPr>
        <p:spPr/>
        <p:txBody>
          <a:bodyPr/>
          <a:lstStyle/>
          <a:p>
            <a:fld id="{058DB212-BFA2-403F-85EF-DFD3FF6D973A}" type="slidenum">
              <a:rPr lang="en-US" smtClean="0"/>
              <a:pPr/>
              <a:t>32</a:t>
            </a:fld>
            <a:endParaRPr lang="en-US" dirty="0"/>
          </a:p>
        </p:txBody>
      </p:sp>
      <p:sp>
        <p:nvSpPr>
          <p:cNvPr id="15" name="Rectangle 14">
            <a:extLst>
              <a:ext uri="{FF2B5EF4-FFF2-40B4-BE49-F238E27FC236}">
                <a16:creationId xmlns:a16="http://schemas.microsoft.com/office/drawing/2014/main" id="{10052272-3CFC-4AE6-9188-201EB7901920}"/>
              </a:ext>
            </a:extLst>
          </p:cNvPr>
          <p:cNvSpPr/>
          <p:nvPr/>
        </p:nvSpPr>
        <p:spPr>
          <a:xfrm>
            <a:off x="0" y="6637847"/>
            <a:ext cx="12188561" cy="2313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0000"/>
              </a:highlight>
            </a:endParaRPr>
          </a:p>
        </p:txBody>
      </p:sp>
      <p:pic>
        <p:nvPicPr>
          <p:cNvPr id="3" name="Picture 2">
            <a:extLst>
              <a:ext uri="{FF2B5EF4-FFF2-40B4-BE49-F238E27FC236}">
                <a16:creationId xmlns:a16="http://schemas.microsoft.com/office/drawing/2014/main" id="{60855F06-ADA1-445B-BC3A-391D7D09AE3B}"/>
              </a:ext>
            </a:extLst>
          </p:cNvPr>
          <p:cNvPicPr>
            <a:picLocks noChangeAspect="1"/>
          </p:cNvPicPr>
          <p:nvPr/>
        </p:nvPicPr>
        <p:blipFill>
          <a:blip r:embed="rId2"/>
          <a:stretch>
            <a:fillRect/>
          </a:stretch>
        </p:blipFill>
        <p:spPr>
          <a:xfrm>
            <a:off x="3418042" y="360727"/>
            <a:ext cx="5934952" cy="6207197"/>
          </a:xfrm>
          <a:prstGeom prst="rect">
            <a:avLst/>
          </a:prstGeom>
        </p:spPr>
      </p:pic>
    </p:spTree>
    <p:extLst>
      <p:ext uri="{BB962C8B-B14F-4D97-AF65-F5344CB8AC3E}">
        <p14:creationId xmlns:p14="http://schemas.microsoft.com/office/powerpoint/2010/main" val="24947198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55657951-9773-48FC-9527-7CD3E9B4B7F8}"/>
              </a:ext>
            </a:extLst>
          </p:cNvPr>
          <p:cNvSpPr>
            <a:spLocks noGrp="1"/>
          </p:cNvSpPr>
          <p:nvPr>
            <p:ph sz="half" idx="2"/>
          </p:nvPr>
        </p:nvSpPr>
        <p:spPr>
          <a:xfrm>
            <a:off x="0" y="1949869"/>
            <a:ext cx="3356775" cy="2365457"/>
          </a:xfrm>
        </p:spPr>
        <p:txBody>
          <a:bodyPr/>
          <a:lstStyle/>
          <a:p>
            <a:r>
              <a:rPr lang="en-US" b="1" dirty="0"/>
              <a:t>Liveness</a:t>
            </a:r>
            <a:r>
              <a:rPr lang="en-US" dirty="0"/>
              <a:t>: </a:t>
            </a:r>
            <a:r>
              <a:rPr lang="en-US" i="1" dirty="0"/>
              <a:t>This value describes the probability that the song was recorded with a live audience. According to the official documentation “a value above 0.8 provides strong likelihood that the track is live”.</a:t>
            </a:r>
            <a:endParaRPr lang="en-US" i="1" noProof="1"/>
          </a:p>
        </p:txBody>
      </p:sp>
      <p:sp>
        <p:nvSpPr>
          <p:cNvPr id="8" name="Slide Number Placeholder 7">
            <a:extLst>
              <a:ext uri="{FF2B5EF4-FFF2-40B4-BE49-F238E27FC236}">
                <a16:creationId xmlns:a16="http://schemas.microsoft.com/office/drawing/2014/main" id="{1E1E3352-862D-46A0-BEB3-A5135B8C1C88}"/>
              </a:ext>
            </a:extLst>
          </p:cNvPr>
          <p:cNvSpPr>
            <a:spLocks noGrp="1"/>
          </p:cNvSpPr>
          <p:nvPr>
            <p:ph type="sldNum" sz="quarter" idx="16"/>
          </p:nvPr>
        </p:nvSpPr>
        <p:spPr/>
        <p:txBody>
          <a:bodyPr/>
          <a:lstStyle/>
          <a:p>
            <a:fld id="{058DB212-BFA2-403F-85EF-DFD3FF6D973A}" type="slidenum">
              <a:rPr lang="en-US" smtClean="0"/>
              <a:pPr/>
              <a:t>33</a:t>
            </a:fld>
            <a:endParaRPr lang="en-US" dirty="0"/>
          </a:p>
        </p:txBody>
      </p:sp>
      <p:sp>
        <p:nvSpPr>
          <p:cNvPr id="15" name="Rectangle 14">
            <a:extLst>
              <a:ext uri="{FF2B5EF4-FFF2-40B4-BE49-F238E27FC236}">
                <a16:creationId xmlns:a16="http://schemas.microsoft.com/office/drawing/2014/main" id="{10052272-3CFC-4AE6-9188-201EB7901920}"/>
              </a:ext>
            </a:extLst>
          </p:cNvPr>
          <p:cNvSpPr/>
          <p:nvPr/>
        </p:nvSpPr>
        <p:spPr>
          <a:xfrm>
            <a:off x="0" y="6637847"/>
            <a:ext cx="12188561" cy="2313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0000"/>
              </a:highlight>
            </a:endParaRPr>
          </a:p>
        </p:txBody>
      </p:sp>
      <p:pic>
        <p:nvPicPr>
          <p:cNvPr id="5" name="Picture 4">
            <a:extLst>
              <a:ext uri="{FF2B5EF4-FFF2-40B4-BE49-F238E27FC236}">
                <a16:creationId xmlns:a16="http://schemas.microsoft.com/office/drawing/2014/main" id="{C40B6A1E-C9C0-4ACD-931A-6CC75ADAC728}"/>
              </a:ext>
            </a:extLst>
          </p:cNvPr>
          <p:cNvPicPr>
            <a:picLocks noChangeAspect="1"/>
          </p:cNvPicPr>
          <p:nvPr/>
        </p:nvPicPr>
        <p:blipFill>
          <a:blip r:embed="rId2"/>
          <a:stretch>
            <a:fillRect/>
          </a:stretch>
        </p:blipFill>
        <p:spPr>
          <a:xfrm>
            <a:off x="3418042" y="394284"/>
            <a:ext cx="5836011" cy="6103718"/>
          </a:xfrm>
          <a:prstGeom prst="rect">
            <a:avLst/>
          </a:prstGeom>
        </p:spPr>
      </p:pic>
    </p:spTree>
    <p:extLst>
      <p:ext uri="{BB962C8B-B14F-4D97-AF65-F5344CB8AC3E}">
        <p14:creationId xmlns:p14="http://schemas.microsoft.com/office/powerpoint/2010/main" val="368922139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8D002-7B9D-4732-8379-4110403BA73E}"/>
              </a:ext>
            </a:extLst>
          </p:cNvPr>
          <p:cNvSpPr>
            <a:spLocks noGrp="1"/>
          </p:cNvSpPr>
          <p:nvPr>
            <p:ph type="title"/>
          </p:nvPr>
        </p:nvSpPr>
        <p:spPr/>
        <p:txBody>
          <a:bodyPr/>
          <a:lstStyle/>
          <a:p>
            <a:pPr algn="ctr"/>
            <a:r>
              <a:rPr lang="en-US" dirty="0"/>
              <a:t>Audio Features Overview</a:t>
            </a:r>
          </a:p>
        </p:txBody>
      </p:sp>
      <p:sp>
        <p:nvSpPr>
          <p:cNvPr id="6" name="Content Placeholder 5">
            <a:extLst>
              <a:ext uri="{FF2B5EF4-FFF2-40B4-BE49-F238E27FC236}">
                <a16:creationId xmlns:a16="http://schemas.microsoft.com/office/drawing/2014/main" id="{55657951-9773-48FC-9527-7CD3E9B4B7F8}"/>
              </a:ext>
            </a:extLst>
          </p:cNvPr>
          <p:cNvSpPr>
            <a:spLocks noGrp="1"/>
          </p:cNvSpPr>
          <p:nvPr>
            <p:ph sz="half" idx="2"/>
          </p:nvPr>
        </p:nvSpPr>
        <p:spPr>
          <a:xfrm>
            <a:off x="1537636" y="900000"/>
            <a:ext cx="8717279" cy="5598000"/>
          </a:xfrm>
        </p:spPr>
        <p:txBody>
          <a:bodyPr/>
          <a:lstStyle/>
          <a:p>
            <a:r>
              <a:rPr lang="en-US" b="1" dirty="0" err="1"/>
              <a:t>Instrumentalness</a:t>
            </a:r>
            <a:r>
              <a:rPr lang="en-US" dirty="0"/>
              <a:t>: This value represents the amount of vocals in the song. The closer it is to 1.0, the more instrumental the song is.</a:t>
            </a:r>
          </a:p>
          <a:p>
            <a:r>
              <a:rPr lang="en-US" b="1" dirty="0" err="1"/>
              <a:t>Acousticness</a:t>
            </a:r>
            <a:r>
              <a:rPr lang="en-US" dirty="0"/>
              <a:t>: This value describes how acoustic a song is. A score of 1.0 means the song is most likely to be an acoustic one.</a:t>
            </a:r>
          </a:p>
          <a:p>
            <a:r>
              <a:rPr lang="en-US" b="1" dirty="0"/>
              <a:t>Liveness</a:t>
            </a:r>
            <a:r>
              <a:rPr lang="en-US" dirty="0"/>
              <a:t>: This value describes the probability that the song was recorded with a live audience. According to the official documentation “a value above 0.8 provides strong likelihood that the track is live”.</a:t>
            </a:r>
          </a:p>
          <a:p>
            <a:r>
              <a:rPr lang="en-US" b="1" dirty="0" err="1"/>
              <a:t>Speechiness</a:t>
            </a:r>
            <a:r>
              <a:rPr lang="en-US" dirty="0"/>
              <a:t>: “</a:t>
            </a:r>
            <a:r>
              <a:rPr lang="en-US" dirty="0" err="1"/>
              <a:t>Speechiness</a:t>
            </a:r>
            <a:r>
              <a:rPr lang="en-US" dirty="0"/>
              <a:t> detects the presence of spoken words in a track”. If the </a:t>
            </a:r>
            <a:r>
              <a:rPr lang="en-US" dirty="0" err="1"/>
              <a:t>speechiness</a:t>
            </a:r>
            <a:r>
              <a:rPr lang="en-US" dirty="0"/>
              <a:t> of a song is above 0.66, it is probably made of spoken words, a score between 0.33 and 0.66 is a song that may contain both music and words, and a score below 0.33 means the song does not have any speech.</a:t>
            </a:r>
          </a:p>
          <a:p>
            <a:r>
              <a:rPr lang="en-US" b="1" dirty="0"/>
              <a:t>Energy</a:t>
            </a:r>
            <a:r>
              <a:rPr lang="en-US" dirty="0"/>
              <a:t>: “(energy) represents a perceptual measure of intensity and activity. Typically, energetic tracks feel fast, loud, and noisy”.</a:t>
            </a:r>
          </a:p>
          <a:p>
            <a:r>
              <a:rPr lang="en-US" b="1" dirty="0"/>
              <a:t>Danceability</a:t>
            </a:r>
            <a:r>
              <a:rPr lang="en-US" dirty="0"/>
              <a:t>: “Danceability describes how suitable a track is for dancing based on a combination of musical elements including tempo, rhythm stability, beat strength, and overall regularity. A value of 0.0 is least danceable and 1.0 is most danceable”.</a:t>
            </a:r>
          </a:p>
          <a:p>
            <a:r>
              <a:rPr lang="en-US" b="1" dirty="0"/>
              <a:t>Valence</a:t>
            </a:r>
            <a:r>
              <a:rPr lang="en-US" dirty="0"/>
              <a:t>: “A measure from 0.0 to 1.0 describing the musical positiveness conveyed by a track. Tracks with high valence sound more positive (e.g. happy, cheerful, euphoric), while tracks with low valence sound more negative (e.g. sad, depressed, angry)”.</a:t>
            </a:r>
            <a:endParaRPr lang="en-US" noProof="1"/>
          </a:p>
        </p:txBody>
      </p:sp>
      <p:sp>
        <p:nvSpPr>
          <p:cNvPr id="8" name="Slide Number Placeholder 7">
            <a:extLst>
              <a:ext uri="{FF2B5EF4-FFF2-40B4-BE49-F238E27FC236}">
                <a16:creationId xmlns:a16="http://schemas.microsoft.com/office/drawing/2014/main" id="{1E1E3352-862D-46A0-BEB3-A5135B8C1C88}"/>
              </a:ext>
            </a:extLst>
          </p:cNvPr>
          <p:cNvSpPr>
            <a:spLocks noGrp="1"/>
          </p:cNvSpPr>
          <p:nvPr>
            <p:ph type="sldNum" sz="quarter" idx="16"/>
          </p:nvPr>
        </p:nvSpPr>
        <p:spPr/>
        <p:txBody>
          <a:bodyPr/>
          <a:lstStyle/>
          <a:p>
            <a:fld id="{058DB212-BFA2-403F-85EF-DFD3FF6D973A}" type="slidenum">
              <a:rPr lang="en-US" smtClean="0"/>
              <a:pPr/>
              <a:t>34</a:t>
            </a:fld>
            <a:endParaRPr lang="en-US" dirty="0"/>
          </a:p>
        </p:txBody>
      </p:sp>
      <p:sp>
        <p:nvSpPr>
          <p:cNvPr id="15" name="Rectangle 14">
            <a:extLst>
              <a:ext uri="{FF2B5EF4-FFF2-40B4-BE49-F238E27FC236}">
                <a16:creationId xmlns:a16="http://schemas.microsoft.com/office/drawing/2014/main" id="{10052272-3CFC-4AE6-9188-201EB7901920}"/>
              </a:ext>
            </a:extLst>
          </p:cNvPr>
          <p:cNvSpPr/>
          <p:nvPr/>
        </p:nvSpPr>
        <p:spPr>
          <a:xfrm>
            <a:off x="0" y="6637847"/>
            <a:ext cx="12188561" cy="2313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0000"/>
              </a:highlight>
            </a:endParaRPr>
          </a:p>
        </p:txBody>
      </p:sp>
    </p:spTree>
    <p:extLst>
      <p:ext uri="{BB962C8B-B14F-4D97-AF65-F5344CB8AC3E}">
        <p14:creationId xmlns:p14="http://schemas.microsoft.com/office/powerpoint/2010/main" val="38246901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BA76B3-D03C-4451-8EB4-18D3076077B3}"/>
              </a:ext>
            </a:extLst>
          </p:cNvPr>
          <p:cNvSpPr>
            <a:spLocks noGrp="1"/>
          </p:cNvSpPr>
          <p:nvPr>
            <p:ph type="title"/>
          </p:nvPr>
        </p:nvSpPr>
        <p:spPr/>
        <p:txBody>
          <a:bodyPr/>
          <a:lstStyle/>
          <a:p>
            <a:r>
              <a:rPr lang="en-US" dirty="0"/>
              <a:t>API Overview</a:t>
            </a:r>
          </a:p>
        </p:txBody>
      </p:sp>
      <p:sp>
        <p:nvSpPr>
          <p:cNvPr id="3" name="Text Placeholder 2">
            <a:extLst>
              <a:ext uri="{FF2B5EF4-FFF2-40B4-BE49-F238E27FC236}">
                <a16:creationId xmlns:a16="http://schemas.microsoft.com/office/drawing/2014/main" id="{348A36BD-3D0C-42D5-A5D3-CE11F484185A}"/>
              </a:ext>
            </a:extLst>
          </p:cNvPr>
          <p:cNvSpPr>
            <a:spLocks noGrp="1"/>
          </p:cNvSpPr>
          <p:nvPr>
            <p:ph type="body" sz="quarter" idx="12"/>
          </p:nvPr>
        </p:nvSpPr>
        <p:spPr/>
        <p:txBody>
          <a:bodyPr/>
          <a:lstStyle/>
          <a:p>
            <a:r>
              <a:rPr lang="en-US" noProof="1"/>
              <a:t>Focused on pulling specific playlist information</a:t>
            </a:r>
          </a:p>
        </p:txBody>
      </p:sp>
      <p:sp>
        <p:nvSpPr>
          <p:cNvPr id="4" name="Content Placeholder 3">
            <a:extLst>
              <a:ext uri="{FF2B5EF4-FFF2-40B4-BE49-F238E27FC236}">
                <a16:creationId xmlns:a16="http://schemas.microsoft.com/office/drawing/2014/main" id="{5F0977C3-BD7D-4617-8DF1-56211456D512}"/>
              </a:ext>
            </a:extLst>
          </p:cNvPr>
          <p:cNvSpPr>
            <a:spLocks noGrp="1"/>
          </p:cNvSpPr>
          <p:nvPr>
            <p:ph sz="half" idx="1"/>
          </p:nvPr>
        </p:nvSpPr>
        <p:spPr/>
        <p:txBody>
          <a:bodyPr/>
          <a:lstStyle/>
          <a:p>
            <a:pPr marL="263525" lvl="1" indent="0">
              <a:buNone/>
            </a:pPr>
            <a:endParaRPr lang="en-US" dirty="0"/>
          </a:p>
          <a:p>
            <a:r>
              <a:rPr lang="en-US" dirty="0"/>
              <a:t>Spotify API Overview:””</a:t>
            </a:r>
          </a:p>
          <a:p>
            <a:r>
              <a:rPr lang="en-US" dirty="0"/>
              <a:t>How we pulled info with the API: “”</a:t>
            </a:r>
          </a:p>
          <a:p>
            <a:r>
              <a:rPr lang="en-US" dirty="0"/>
              <a:t>Complications with the API: “”</a:t>
            </a:r>
          </a:p>
          <a:p>
            <a:r>
              <a:rPr lang="en-US" dirty="0"/>
              <a:t>Why we needed this specific info: “”</a:t>
            </a:r>
          </a:p>
          <a:p>
            <a:endParaRPr lang="en-US" dirty="0"/>
          </a:p>
        </p:txBody>
      </p:sp>
      <p:sp>
        <p:nvSpPr>
          <p:cNvPr id="5" name="Slide Number Placeholder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a:lstStyle/>
          <a:p>
            <a:fld id="{058DB212-BFA2-403F-85EF-DFD3FF6D973A}" type="slidenum">
              <a:rPr lang="en-US" smtClean="0"/>
              <a:pPr/>
              <a:t>4</a:t>
            </a:fld>
            <a:endParaRPr lang="en-US" dirty="0"/>
          </a:p>
        </p:txBody>
      </p:sp>
      <p:pic>
        <p:nvPicPr>
          <p:cNvPr id="1026" name="Picture 2" descr="Image result for fake playlists&quot;">
            <a:extLst>
              <a:ext uri="{FF2B5EF4-FFF2-40B4-BE49-F238E27FC236}">
                <a16:creationId xmlns:a16="http://schemas.microsoft.com/office/drawing/2014/main" id="{F55B5E2C-1A81-4A02-A4A1-D598D5A4F164}"/>
              </a:ext>
            </a:extLst>
          </p:cNvPr>
          <p:cNvPicPr>
            <a:picLocks noGrp="1" noChangeAspect="1" noChangeArrowheads="1"/>
          </p:cNvPicPr>
          <p:nvPr>
            <p:ph type="pic" sz="quarter" idx="13"/>
          </p:nvPr>
        </p:nvPicPr>
        <p:blipFill rotWithShape="1">
          <a:blip r:embed="rId2">
            <a:extLst>
              <a:ext uri="{28A0092B-C50C-407E-A947-70E740481C1C}">
                <a14:useLocalDpi xmlns:a14="http://schemas.microsoft.com/office/drawing/2010/main" val="0"/>
              </a:ext>
            </a:extLst>
          </a:blip>
          <a:srcRect l="3674" r="25369"/>
          <a:stretch/>
        </p:blipFill>
        <p:spPr bwMode="auto">
          <a:xfrm>
            <a:off x="7811520" y="0"/>
            <a:ext cx="4380479" cy="6678000"/>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CD07E137-8E8B-4528-BBC3-60C850DF0CA2}"/>
              </a:ext>
            </a:extLst>
          </p:cNvPr>
          <p:cNvSpPr/>
          <p:nvPr/>
        </p:nvSpPr>
        <p:spPr>
          <a:xfrm>
            <a:off x="0" y="6637847"/>
            <a:ext cx="12188561" cy="2313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0000"/>
              </a:highlight>
            </a:endParaRPr>
          </a:p>
        </p:txBody>
      </p:sp>
    </p:spTree>
    <p:extLst>
      <p:ext uri="{BB962C8B-B14F-4D97-AF65-F5344CB8AC3E}">
        <p14:creationId xmlns:p14="http://schemas.microsoft.com/office/powerpoint/2010/main" val="38443508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8D002-7B9D-4732-8379-4110403BA73E}"/>
              </a:ext>
            </a:extLst>
          </p:cNvPr>
          <p:cNvSpPr>
            <a:spLocks noGrp="1"/>
          </p:cNvSpPr>
          <p:nvPr>
            <p:ph type="title"/>
          </p:nvPr>
        </p:nvSpPr>
        <p:spPr>
          <a:xfrm>
            <a:off x="357680" y="127074"/>
            <a:ext cx="11473200" cy="540000"/>
          </a:xfrm>
        </p:spPr>
        <p:txBody>
          <a:bodyPr/>
          <a:lstStyle/>
          <a:p>
            <a:pPr algn="ctr"/>
            <a:r>
              <a:rPr lang="en-US" u="sng" dirty="0"/>
              <a:t>Summary Stats</a:t>
            </a:r>
          </a:p>
        </p:txBody>
      </p:sp>
      <p:sp>
        <p:nvSpPr>
          <p:cNvPr id="6" name="Content Placeholder 5">
            <a:extLst>
              <a:ext uri="{FF2B5EF4-FFF2-40B4-BE49-F238E27FC236}">
                <a16:creationId xmlns:a16="http://schemas.microsoft.com/office/drawing/2014/main" id="{55657951-9773-48FC-9527-7CD3E9B4B7F8}"/>
              </a:ext>
            </a:extLst>
          </p:cNvPr>
          <p:cNvSpPr>
            <a:spLocks noGrp="1"/>
          </p:cNvSpPr>
          <p:nvPr>
            <p:ph sz="half" idx="2"/>
          </p:nvPr>
        </p:nvSpPr>
        <p:spPr>
          <a:xfrm>
            <a:off x="1735640" y="3846485"/>
            <a:ext cx="8717279" cy="2271319"/>
          </a:xfrm>
        </p:spPr>
        <p:txBody>
          <a:bodyPr/>
          <a:lstStyle/>
          <a:p>
            <a:pPr marL="0" indent="0" algn="ctr">
              <a:buNone/>
            </a:pPr>
            <a:r>
              <a:rPr lang="en-US" b="1" noProof="1"/>
              <a:t>Overview of the data that we pulled</a:t>
            </a:r>
          </a:p>
          <a:p>
            <a:pPr algn="ctr"/>
            <a:r>
              <a:rPr lang="en-US" sz="1200" b="1" noProof="1"/>
              <a:t>4427 tracks pulled</a:t>
            </a:r>
          </a:p>
          <a:p>
            <a:pPr algn="ctr"/>
            <a:r>
              <a:rPr lang="en-US" sz="1200" b="1" noProof="1"/>
              <a:t>3 album types</a:t>
            </a:r>
          </a:p>
          <a:p>
            <a:pPr algn="ctr"/>
            <a:r>
              <a:rPr lang="en-US" sz="1200" b="1" noProof="1"/>
              <a:t>12 Genres</a:t>
            </a:r>
          </a:p>
          <a:p>
            <a:pPr algn="ctr"/>
            <a:r>
              <a:rPr lang="en-US" sz="1200" b="1" noProof="1"/>
              <a:t>9 audio features</a:t>
            </a:r>
          </a:p>
          <a:p>
            <a:pPr algn="ctr"/>
            <a:r>
              <a:rPr lang="en-US" sz="1200" noProof="1"/>
              <a:t>Focus of the analysis was based on </a:t>
            </a:r>
            <a:r>
              <a:rPr lang="en-US" sz="1200" b="1" noProof="1"/>
              <a:t>Popularity</a:t>
            </a:r>
          </a:p>
          <a:p>
            <a:pPr algn="ctr"/>
            <a:r>
              <a:rPr lang="en-US" sz="1200" noProof="1"/>
              <a:t>The Popularity of the track. The value will be between 0 and 100, with 100 being the most popular.</a:t>
            </a:r>
          </a:p>
          <a:p>
            <a:pPr algn="ctr"/>
            <a:r>
              <a:rPr lang="en-US" sz="1200" noProof="1"/>
              <a:t>The popularity is calculated by algorithm and is based, in the most part, on the total number of plays the track has had and how recent those plays are.</a:t>
            </a:r>
          </a:p>
          <a:p>
            <a:pPr lvl="1"/>
            <a:endParaRPr lang="en-US" noProof="1"/>
          </a:p>
        </p:txBody>
      </p:sp>
      <p:sp>
        <p:nvSpPr>
          <p:cNvPr id="8" name="Slide Number Placeholder 7">
            <a:extLst>
              <a:ext uri="{FF2B5EF4-FFF2-40B4-BE49-F238E27FC236}">
                <a16:creationId xmlns:a16="http://schemas.microsoft.com/office/drawing/2014/main" id="{1E1E3352-862D-46A0-BEB3-A5135B8C1C88}"/>
              </a:ext>
            </a:extLst>
          </p:cNvPr>
          <p:cNvSpPr>
            <a:spLocks noGrp="1"/>
          </p:cNvSpPr>
          <p:nvPr>
            <p:ph type="sldNum" sz="quarter" idx="16"/>
          </p:nvPr>
        </p:nvSpPr>
        <p:spPr/>
        <p:txBody>
          <a:bodyPr/>
          <a:lstStyle/>
          <a:p>
            <a:fld id="{058DB212-BFA2-403F-85EF-DFD3FF6D973A}" type="slidenum">
              <a:rPr lang="en-US" smtClean="0"/>
              <a:pPr/>
              <a:t>5</a:t>
            </a:fld>
            <a:endParaRPr lang="en-US" dirty="0"/>
          </a:p>
        </p:txBody>
      </p:sp>
      <p:sp>
        <p:nvSpPr>
          <p:cNvPr id="15" name="Rectangle 14">
            <a:extLst>
              <a:ext uri="{FF2B5EF4-FFF2-40B4-BE49-F238E27FC236}">
                <a16:creationId xmlns:a16="http://schemas.microsoft.com/office/drawing/2014/main" id="{10052272-3CFC-4AE6-9188-201EB7901920}"/>
              </a:ext>
            </a:extLst>
          </p:cNvPr>
          <p:cNvSpPr/>
          <p:nvPr/>
        </p:nvSpPr>
        <p:spPr>
          <a:xfrm>
            <a:off x="0" y="6637847"/>
            <a:ext cx="12188561" cy="2313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0000"/>
              </a:highlight>
            </a:endParaRPr>
          </a:p>
        </p:txBody>
      </p:sp>
      <p:pic>
        <p:nvPicPr>
          <p:cNvPr id="3" name="Picture 2">
            <a:extLst>
              <a:ext uri="{FF2B5EF4-FFF2-40B4-BE49-F238E27FC236}">
                <a16:creationId xmlns:a16="http://schemas.microsoft.com/office/drawing/2014/main" id="{74D91E74-78FC-44FB-9347-D3F3DDA19558}"/>
              </a:ext>
            </a:extLst>
          </p:cNvPr>
          <p:cNvPicPr>
            <a:picLocks noChangeAspect="1"/>
          </p:cNvPicPr>
          <p:nvPr/>
        </p:nvPicPr>
        <p:blipFill>
          <a:blip r:embed="rId2"/>
          <a:stretch>
            <a:fillRect/>
          </a:stretch>
        </p:blipFill>
        <p:spPr>
          <a:xfrm>
            <a:off x="358800" y="740196"/>
            <a:ext cx="3762375" cy="3000375"/>
          </a:xfrm>
          <a:prstGeom prst="rect">
            <a:avLst/>
          </a:prstGeom>
        </p:spPr>
      </p:pic>
      <p:pic>
        <p:nvPicPr>
          <p:cNvPr id="4" name="Picture 3">
            <a:extLst>
              <a:ext uri="{FF2B5EF4-FFF2-40B4-BE49-F238E27FC236}">
                <a16:creationId xmlns:a16="http://schemas.microsoft.com/office/drawing/2014/main" id="{7A2A3323-09E4-4C62-A803-B08069933965}"/>
              </a:ext>
            </a:extLst>
          </p:cNvPr>
          <p:cNvPicPr>
            <a:picLocks noChangeAspect="1"/>
          </p:cNvPicPr>
          <p:nvPr/>
        </p:nvPicPr>
        <p:blipFill>
          <a:blip r:embed="rId3"/>
          <a:stretch>
            <a:fillRect/>
          </a:stretch>
        </p:blipFill>
        <p:spPr>
          <a:xfrm>
            <a:off x="4179754" y="793153"/>
            <a:ext cx="3829050" cy="3000375"/>
          </a:xfrm>
          <a:prstGeom prst="rect">
            <a:avLst/>
          </a:prstGeom>
        </p:spPr>
      </p:pic>
      <p:pic>
        <p:nvPicPr>
          <p:cNvPr id="5" name="Picture 4">
            <a:extLst>
              <a:ext uri="{FF2B5EF4-FFF2-40B4-BE49-F238E27FC236}">
                <a16:creationId xmlns:a16="http://schemas.microsoft.com/office/drawing/2014/main" id="{1A8FA485-82D9-4CEC-A5BE-8AAB42902D04}"/>
              </a:ext>
            </a:extLst>
          </p:cNvPr>
          <p:cNvPicPr>
            <a:picLocks noChangeAspect="1"/>
          </p:cNvPicPr>
          <p:nvPr/>
        </p:nvPicPr>
        <p:blipFill>
          <a:blip r:embed="rId4"/>
          <a:stretch>
            <a:fillRect/>
          </a:stretch>
        </p:blipFill>
        <p:spPr>
          <a:xfrm>
            <a:off x="8289900" y="797346"/>
            <a:ext cx="3543300" cy="2943225"/>
          </a:xfrm>
          <a:prstGeom prst="rect">
            <a:avLst/>
          </a:prstGeom>
        </p:spPr>
      </p:pic>
    </p:spTree>
    <p:extLst>
      <p:ext uri="{BB962C8B-B14F-4D97-AF65-F5344CB8AC3E}">
        <p14:creationId xmlns:p14="http://schemas.microsoft.com/office/powerpoint/2010/main" val="18580380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BA76B3-D03C-4451-8EB4-18D3076077B3}"/>
              </a:ext>
            </a:extLst>
          </p:cNvPr>
          <p:cNvSpPr>
            <a:spLocks noGrp="1"/>
          </p:cNvSpPr>
          <p:nvPr>
            <p:ph type="title"/>
          </p:nvPr>
        </p:nvSpPr>
        <p:spPr/>
        <p:txBody>
          <a:bodyPr/>
          <a:lstStyle/>
          <a:p>
            <a:r>
              <a:rPr lang="en-US" dirty="0"/>
              <a:t>Summary</a:t>
            </a:r>
          </a:p>
        </p:txBody>
      </p:sp>
      <p:sp>
        <p:nvSpPr>
          <p:cNvPr id="3" name="Text Placeholder 2">
            <a:extLst>
              <a:ext uri="{FF2B5EF4-FFF2-40B4-BE49-F238E27FC236}">
                <a16:creationId xmlns:a16="http://schemas.microsoft.com/office/drawing/2014/main" id="{348A36BD-3D0C-42D5-A5D3-CE11F484185A}"/>
              </a:ext>
            </a:extLst>
          </p:cNvPr>
          <p:cNvSpPr>
            <a:spLocks noGrp="1"/>
          </p:cNvSpPr>
          <p:nvPr>
            <p:ph type="body" sz="quarter" idx="12"/>
          </p:nvPr>
        </p:nvSpPr>
        <p:spPr/>
        <p:txBody>
          <a:bodyPr/>
          <a:lstStyle/>
          <a:p>
            <a:r>
              <a:rPr lang="en-US" noProof="1"/>
              <a:t>Focused on 6 questions</a:t>
            </a:r>
          </a:p>
        </p:txBody>
      </p:sp>
      <p:sp>
        <p:nvSpPr>
          <p:cNvPr id="4" name="Content Placeholder 3">
            <a:extLst>
              <a:ext uri="{FF2B5EF4-FFF2-40B4-BE49-F238E27FC236}">
                <a16:creationId xmlns:a16="http://schemas.microsoft.com/office/drawing/2014/main" id="{5F0977C3-BD7D-4617-8DF1-56211456D512}"/>
              </a:ext>
            </a:extLst>
          </p:cNvPr>
          <p:cNvSpPr>
            <a:spLocks noGrp="1"/>
          </p:cNvSpPr>
          <p:nvPr>
            <p:ph sz="half" idx="1"/>
          </p:nvPr>
        </p:nvSpPr>
        <p:spPr/>
        <p:txBody>
          <a:bodyPr/>
          <a:lstStyle/>
          <a:p>
            <a:pPr marL="606425" lvl="1" indent="-342900">
              <a:buFont typeface="+mj-lt"/>
              <a:buAutoNum type="arabicPeriod"/>
            </a:pPr>
            <a:r>
              <a:rPr lang="en-US" dirty="0"/>
              <a:t>Which genre(s) are more popular than other genres? Are there statistically significant differences in popularity between genres?</a:t>
            </a:r>
          </a:p>
          <a:p>
            <a:pPr marL="606425" lvl="1" indent="-342900">
              <a:buFont typeface="+mj-lt"/>
              <a:buAutoNum type="arabicPeriod"/>
            </a:pPr>
            <a:endParaRPr lang="en-US" dirty="0"/>
          </a:p>
          <a:p>
            <a:pPr marL="606425" lvl="1" indent="-342900">
              <a:buFont typeface="+mj-lt"/>
              <a:buAutoNum type="arabicPeriod"/>
            </a:pPr>
            <a:r>
              <a:rPr lang="en-US" dirty="0"/>
              <a:t>How do various Audio Features of a Song such as it's Danceability, Energy, Liveness, etc., influence the popularity of Songs?</a:t>
            </a:r>
          </a:p>
          <a:p>
            <a:pPr marL="606425" lvl="1" indent="-342900">
              <a:buFont typeface="+mj-lt"/>
              <a:buAutoNum type="arabicPeriod"/>
            </a:pPr>
            <a:endParaRPr lang="en-US" noProof="1"/>
          </a:p>
          <a:p>
            <a:pPr marL="606425" lvl="1" indent="-342900">
              <a:buFont typeface="+mj-lt"/>
              <a:buAutoNum type="arabicPeriod"/>
            </a:pPr>
            <a:r>
              <a:rPr lang="en-US" dirty="0"/>
              <a:t>How are popular songs trending in terms of their valence, i.e. songs that sound more positive (e.g. happy, cheerful, euphoric), vs songs that sound more negative (e.g. sad, depressed, angry)? Is there any correlation between the </a:t>
            </a:r>
            <a:r>
              <a:rPr lang="en-US" dirty="0" err="1"/>
              <a:t>speechiness</a:t>
            </a:r>
            <a:r>
              <a:rPr lang="en-US" dirty="0"/>
              <a:t> and the valence of a song?</a:t>
            </a:r>
            <a:r>
              <a:rPr lang="en-US" noProof="1"/>
              <a:t> </a:t>
            </a:r>
          </a:p>
          <a:p>
            <a:pPr marL="606425" lvl="1" indent="-342900">
              <a:buFont typeface="+mj-lt"/>
              <a:buAutoNum type="arabicPeriod"/>
            </a:pPr>
            <a:endParaRPr lang="en-US" noProof="1"/>
          </a:p>
          <a:p>
            <a:pPr marL="606425" lvl="1" indent="-342900">
              <a:buFont typeface="+mj-lt"/>
              <a:buAutoNum type="arabicPeriod"/>
            </a:pPr>
            <a:r>
              <a:rPr lang="en-US" dirty="0"/>
              <a:t>Does the duration of a song affect it's position within a playlist?</a:t>
            </a:r>
          </a:p>
          <a:p>
            <a:pPr marL="606425" lvl="1" indent="-342900">
              <a:buFont typeface="+mj-lt"/>
              <a:buAutoNum type="arabicPeriod"/>
            </a:pPr>
            <a:endParaRPr lang="en-US" dirty="0"/>
          </a:p>
          <a:p>
            <a:pPr marL="606425" lvl="1" indent="-342900">
              <a:buFont typeface="+mj-lt"/>
              <a:buAutoNum type="arabicPeriod"/>
            </a:pPr>
            <a:r>
              <a:rPr lang="en-US" dirty="0"/>
              <a:t>Are singles more popular than albums or compilations?</a:t>
            </a:r>
          </a:p>
          <a:p>
            <a:pPr marL="606425" lvl="1" indent="-342900">
              <a:buFont typeface="+mj-lt"/>
              <a:buAutoNum type="arabicPeriod"/>
            </a:pPr>
            <a:endParaRPr lang="en-US" dirty="0"/>
          </a:p>
          <a:p>
            <a:pPr marL="606425" lvl="1" indent="-342900">
              <a:buFont typeface="+mj-lt"/>
              <a:buAutoNum type="arabicPeriod"/>
            </a:pPr>
            <a:r>
              <a:rPr lang="en-US" dirty="0"/>
              <a:t>Does the position of a song in a playlist impact it's popularity?</a:t>
            </a:r>
          </a:p>
          <a:p>
            <a:pPr lvl="1"/>
            <a:endParaRPr lang="en-US" dirty="0"/>
          </a:p>
          <a:p>
            <a:endParaRPr lang="en-US" dirty="0"/>
          </a:p>
        </p:txBody>
      </p:sp>
      <p:sp>
        <p:nvSpPr>
          <p:cNvPr id="5" name="Slide Number Placeholder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a:lstStyle/>
          <a:p>
            <a:fld id="{058DB212-BFA2-403F-85EF-DFD3FF6D973A}" type="slidenum">
              <a:rPr lang="en-US" smtClean="0"/>
              <a:pPr/>
              <a:t>6</a:t>
            </a:fld>
            <a:endParaRPr lang="en-US" dirty="0"/>
          </a:p>
        </p:txBody>
      </p:sp>
      <p:pic>
        <p:nvPicPr>
          <p:cNvPr id="1026" name="Picture 2" descr="Image result for fake playlists&quot;">
            <a:extLst>
              <a:ext uri="{FF2B5EF4-FFF2-40B4-BE49-F238E27FC236}">
                <a16:creationId xmlns:a16="http://schemas.microsoft.com/office/drawing/2014/main" id="{F55B5E2C-1A81-4A02-A4A1-D598D5A4F164}"/>
              </a:ext>
            </a:extLst>
          </p:cNvPr>
          <p:cNvPicPr>
            <a:picLocks noGrp="1" noChangeAspect="1" noChangeArrowheads="1"/>
          </p:cNvPicPr>
          <p:nvPr>
            <p:ph type="pic" sz="quarter" idx="13"/>
          </p:nvPr>
        </p:nvPicPr>
        <p:blipFill rotWithShape="1">
          <a:blip r:embed="rId2">
            <a:extLst>
              <a:ext uri="{28A0092B-C50C-407E-A947-70E740481C1C}">
                <a14:useLocalDpi xmlns:a14="http://schemas.microsoft.com/office/drawing/2010/main" val="0"/>
              </a:ext>
            </a:extLst>
          </a:blip>
          <a:srcRect l="3674" r="25369"/>
          <a:stretch/>
        </p:blipFill>
        <p:spPr bwMode="auto">
          <a:xfrm>
            <a:off x="7811520" y="0"/>
            <a:ext cx="4380479" cy="6678000"/>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CD07E137-8E8B-4528-BBC3-60C850DF0CA2}"/>
              </a:ext>
            </a:extLst>
          </p:cNvPr>
          <p:cNvSpPr/>
          <p:nvPr/>
        </p:nvSpPr>
        <p:spPr>
          <a:xfrm>
            <a:off x="0" y="6637847"/>
            <a:ext cx="12188561" cy="2313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0000"/>
              </a:highlight>
            </a:endParaRPr>
          </a:p>
        </p:txBody>
      </p:sp>
    </p:spTree>
    <p:extLst>
      <p:ext uri="{BB962C8B-B14F-4D97-AF65-F5344CB8AC3E}">
        <p14:creationId xmlns:p14="http://schemas.microsoft.com/office/powerpoint/2010/main" val="8519712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65A836F-346F-4099-BC7B-0D8F3B27F395}"/>
              </a:ext>
            </a:extLst>
          </p:cNvPr>
          <p:cNvSpPr>
            <a:spLocks noGrp="1"/>
          </p:cNvSpPr>
          <p:nvPr>
            <p:ph type="ctrTitle"/>
          </p:nvPr>
        </p:nvSpPr>
        <p:spPr/>
        <p:txBody>
          <a:bodyPr/>
          <a:lstStyle/>
          <a:p>
            <a:r>
              <a:rPr lang="en-US" dirty="0"/>
              <a:t>Questions</a:t>
            </a:r>
          </a:p>
        </p:txBody>
      </p:sp>
      <p:sp>
        <p:nvSpPr>
          <p:cNvPr id="5" name="Subtitle 4">
            <a:extLst>
              <a:ext uri="{FF2B5EF4-FFF2-40B4-BE49-F238E27FC236}">
                <a16:creationId xmlns:a16="http://schemas.microsoft.com/office/drawing/2014/main" id="{1FF39718-6251-4A5A-AAC7-767229317836}"/>
              </a:ext>
            </a:extLst>
          </p:cNvPr>
          <p:cNvSpPr>
            <a:spLocks noGrp="1"/>
          </p:cNvSpPr>
          <p:nvPr>
            <p:ph type="subTitle" idx="1"/>
          </p:nvPr>
        </p:nvSpPr>
        <p:spPr/>
        <p:txBody>
          <a:bodyPr/>
          <a:lstStyle/>
          <a:p>
            <a:endParaRPr lang="en-US" noProof="1"/>
          </a:p>
        </p:txBody>
      </p:sp>
      <p:sp>
        <p:nvSpPr>
          <p:cNvPr id="3" name="Slide Number Placeholder 2">
            <a:extLst>
              <a:ext uri="{FF2B5EF4-FFF2-40B4-BE49-F238E27FC236}">
                <a16:creationId xmlns:a16="http://schemas.microsoft.com/office/drawing/2014/main" id="{FA5F0145-EFD7-49DA-AD14-17BB0BE45561}"/>
              </a:ext>
            </a:extLst>
          </p:cNvPr>
          <p:cNvSpPr>
            <a:spLocks noGrp="1"/>
          </p:cNvSpPr>
          <p:nvPr>
            <p:ph type="sldNum" sz="quarter" idx="14"/>
          </p:nvPr>
        </p:nvSpPr>
        <p:spPr/>
        <p:txBody>
          <a:bodyPr/>
          <a:lstStyle/>
          <a:p>
            <a:fld id="{058DB212-BFA2-403F-85EF-DFD3FF6D973A}" type="slidenum">
              <a:rPr lang="en-US" smtClean="0"/>
              <a:pPr/>
              <a:t>7</a:t>
            </a:fld>
            <a:endParaRPr lang="en-US" dirty="0"/>
          </a:p>
        </p:txBody>
      </p:sp>
      <p:sp>
        <p:nvSpPr>
          <p:cNvPr id="28" name="Rectangle 27">
            <a:extLst>
              <a:ext uri="{FF2B5EF4-FFF2-40B4-BE49-F238E27FC236}">
                <a16:creationId xmlns:a16="http://schemas.microsoft.com/office/drawing/2014/main" id="{BDA6A78C-E5C0-4EC3-9B05-DFFDA2C8E812}"/>
              </a:ext>
            </a:extLst>
          </p:cNvPr>
          <p:cNvSpPr/>
          <p:nvPr/>
        </p:nvSpPr>
        <p:spPr>
          <a:xfrm>
            <a:off x="0" y="6637847"/>
            <a:ext cx="12188561" cy="2313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0000"/>
              </a:highlight>
            </a:endParaRPr>
          </a:p>
        </p:txBody>
      </p:sp>
      <p:pic>
        <p:nvPicPr>
          <p:cNvPr id="27" name="Picture Placeholder 26" descr="A picture containing sitting, table, game, white&#10;&#10;Description automatically generated">
            <a:extLst>
              <a:ext uri="{FF2B5EF4-FFF2-40B4-BE49-F238E27FC236}">
                <a16:creationId xmlns:a16="http://schemas.microsoft.com/office/drawing/2014/main" id="{2066C999-B167-4C92-9C94-0AE9947A0A27}"/>
              </a:ext>
            </a:extLst>
          </p:cNvPr>
          <p:cNvPicPr>
            <a:picLocks noGrp="1" noChangeAspect="1"/>
          </p:cNvPicPr>
          <p:nvPr>
            <p:ph type="pic" sz="quarter" idx="10"/>
          </p:nvPr>
        </p:nvPicPr>
        <p:blipFill>
          <a:blip r:embed="rId2"/>
          <a:srcRect l="29944" r="29944"/>
          <a:stretch>
            <a:fillRect/>
          </a:stretch>
        </p:blipFill>
        <p:spPr>
          <a:xfrm>
            <a:off x="7772400" y="0"/>
            <a:ext cx="4418172" cy="6869148"/>
          </a:xfrm>
        </p:spPr>
      </p:pic>
    </p:spTree>
    <p:extLst>
      <p:ext uri="{BB962C8B-B14F-4D97-AF65-F5344CB8AC3E}">
        <p14:creationId xmlns:p14="http://schemas.microsoft.com/office/powerpoint/2010/main" val="26712938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BA76B3-D03C-4451-8EB4-18D3076077B3}"/>
              </a:ext>
            </a:extLst>
          </p:cNvPr>
          <p:cNvSpPr>
            <a:spLocks noGrp="1"/>
          </p:cNvSpPr>
          <p:nvPr>
            <p:ph type="title"/>
          </p:nvPr>
        </p:nvSpPr>
        <p:spPr/>
        <p:txBody>
          <a:bodyPr/>
          <a:lstStyle/>
          <a:p>
            <a:r>
              <a:rPr lang="en-US" dirty="0"/>
              <a:t>Question 1</a:t>
            </a:r>
          </a:p>
        </p:txBody>
      </p:sp>
      <p:sp>
        <p:nvSpPr>
          <p:cNvPr id="3" name="Text Placeholder 2">
            <a:extLst>
              <a:ext uri="{FF2B5EF4-FFF2-40B4-BE49-F238E27FC236}">
                <a16:creationId xmlns:a16="http://schemas.microsoft.com/office/drawing/2014/main" id="{348A36BD-3D0C-42D5-A5D3-CE11F484185A}"/>
              </a:ext>
            </a:extLst>
          </p:cNvPr>
          <p:cNvSpPr>
            <a:spLocks noGrp="1"/>
          </p:cNvSpPr>
          <p:nvPr>
            <p:ph type="body" sz="quarter" idx="12"/>
          </p:nvPr>
        </p:nvSpPr>
        <p:spPr/>
        <p:txBody>
          <a:bodyPr/>
          <a:lstStyle/>
          <a:p>
            <a:r>
              <a:rPr lang="en-US" noProof="1"/>
              <a:t>Which genres are the most popular? </a:t>
            </a:r>
          </a:p>
        </p:txBody>
      </p:sp>
      <p:sp>
        <p:nvSpPr>
          <p:cNvPr id="4" name="Content Placeholder 3">
            <a:extLst>
              <a:ext uri="{FF2B5EF4-FFF2-40B4-BE49-F238E27FC236}">
                <a16:creationId xmlns:a16="http://schemas.microsoft.com/office/drawing/2014/main" id="{5F0977C3-BD7D-4617-8DF1-56211456D512}"/>
              </a:ext>
            </a:extLst>
          </p:cNvPr>
          <p:cNvSpPr>
            <a:spLocks noGrp="1"/>
          </p:cNvSpPr>
          <p:nvPr>
            <p:ph sz="half" idx="1"/>
          </p:nvPr>
        </p:nvSpPr>
        <p:spPr/>
        <p:txBody>
          <a:bodyPr/>
          <a:lstStyle/>
          <a:p>
            <a:pPr marL="0" indent="0">
              <a:buNone/>
            </a:pPr>
            <a:r>
              <a:rPr lang="en-US" noProof="1"/>
              <a:t>Conducted analysis to determine if there is a statistically significant difference in popularity across genres</a:t>
            </a:r>
          </a:p>
          <a:p>
            <a:pPr lvl="1"/>
            <a:r>
              <a:rPr lang="en-US" noProof="1"/>
              <a:t>Grouped all data by genre</a:t>
            </a:r>
          </a:p>
          <a:p>
            <a:pPr lvl="1"/>
            <a:r>
              <a:rPr lang="en-US" dirty="0"/>
              <a:t>Performed ANOVA</a:t>
            </a:r>
          </a:p>
          <a:p>
            <a:pPr lvl="1"/>
            <a:r>
              <a:rPr lang="en-US" dirty="0"/>
              <a:t>Picked genres to use for T-tests</a:t>
            </a:r>
          </a:p>
          <a:p>
            <a:endParaRPr lang="en-US" dirty="0"/>
          </a:p>
        </p:txBody>
      </p:sp>
      <p:sp>
        <p:nvSpPr>
          <p:cNvPr id="6" name="Rectangle 5">
            <a:extLst>
              <a:ext uri="{FF2B5EF4-FFF2-40B4-BE49-F238E27FC236}">
                <a16:creationId xmlns:a16="http://schemas.microsoft.com/office/drawing/2014/main" id="{F29E86F8-E6A6-4F75-BBFB-E30020E7484F}"/>
              </a:ext>
            </a:extLst>
          </p:cNvPr>
          <p:cNvSpPr/>
          <p:nvPr/>
        </p:nvSpPr>
        <p:spPr>
          <a:xfrm>
            <a:off x="9584852" y="1928229"/>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a:solidFill>
                  <a:schemeClr val="bg1"/>
                </a:solidFill>
              </a:rPr>
              <a:t>1</a:t>
            </a:r>
            <a:endParaRPr lang="en-US" sz="1200" dirty="0">
              <a:solidFill>
                <a:schemeClr val="bg1"/>
              </a:solidFill>
            </a:endParaRPr>
          </a:p>
        </p:txBody>
      </p:sp>
      <p:sp>
        <p:nvSpPr>
          <p:cNvPr id="13" name="Rectangle 12">
            <a:extLst>
              <a:ext uri="{FF2B5EF4-FFF2-40B4-BE49-F238E27FC236}">
                <a16:creationId xmlns:a16="http://schemas.microsoft.com/office/drawing/2014/main" id="{C79A7DEF-3806-4A57-B3C4-7FC8ACF595B1}"/>
              </a:ext>
            </a:extLst>
          </p:cNvPr>
          <p:cNvSpPr/>
          <p:nvPr/>
        </p:nvSpPr>
        <p:spPr>
          <a:xfrm>
            <a:off x="11514137" y="1928229"/>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a:solidFill>
                  <a:schemeClr val="bg1"/>
                </a:solidFill>
              </a:rPr>
              <a:t>2</a:t>
            </a:r>
            <a:endParaRPr lang="en-US" sz="1200" dirty="0">
              <a:solidFill>
                <a:schemeClr val="bg1"/>
              </a:solidFill>
            </a:endParaRPr>
          </a:p>
        </p:txBody>
      </p:sp>
      <p:sp>
        <p:nvSpPr>
          <p:cNvPr id="15" name="Rectangle 14">
            <a:extLst>
              <a:ext uri="{FF2B5EF4-FFF2-40B4-BE49-F238E27FC236}">
                <a16:creationId xmlns:a16="http://schemas.microsoft.com/office/drawing/2014/main" id="{17F05EBD-50EA-48CB-9AE6-40CD5930A311}"/>
              </a:ext>
            </a:extLst>
          </p:cNvPr>
          <p:cNvSpPr/>
          <p:nvPr/>
        </p:nvSpPr>
        <p:spPr>
          <a:xfrm>
            <a:off x="9584852" y="3852665"/>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a:solidFill>
                  <a:schemeClr val="bg1"/>
                </a:solidFill>
              </a:rPr>
              <a:t>3</a:t>
            </a:r>
            <a:endParaRPr lang="en-US" sz="1200" dirty="0">
              <a:solidFill>
                <a:schemeClr val="bg1"/>
              </a:solidFill>
            </a:endParaRPr>
          </a:p>
        </p:txBody>
      </p:sp>
      <p:sp>
        <p:nvSpPr>
          <p:cNvPr id="17" name="Rectangle 16">
            <a:extLst>
              <a:ext uri="{FF2B5EF4-FFF2-40B4-BE49-F238E27FC236}">
                <a16:creationId xmlns:a16="http://schemas.microsoft.com/office/drawing/2014/main" id="{B72B525E-A13B-417B-B649-7936E2328174}"/>
              </a:ext>
            </a:extLst>
          </p:cNvPr>
          <p:cNvSpPr/>
          <p:nvPr/>
        </p:nvSpPr>
        <p:spPr>
          <a:xfrm>
            <a:off x="11514137" y="3852665"/>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a:solidFill>
                  <a:schemeClr val="bg1"/>
                </a:solidFill>
              </a:rPr>
              <a:t>4</a:t>
            </a:r>
            <a:endParaRPr lang="en-US" sz="1200" dirty="0">
              <a:solidFill>
                <a:schemeClr val="bg1"/>
              </a:solidFill>
            </a:endParaRPr>
          </a:p>
        </p:txBody>
      </p:sp>
      <p:sp>
        <p:nvSpPr>
          <p:cNvPr id="19" name="Rectangle 18">
            <a:extLst>
              <a:ext uri="{FF2B5EF4-FFF2-40B4-BE49-F238E27FC236}">
                <a16:creationId xmlns:a16="http://schemas.microsoft.com/office/drawing/2014/main" id="{0BEBEB84-4475-45FD-9B79-0C76D2710B47}"/>
              </a:ext>
            </a:extLst>
          </p:cNvPr>
          <p:cNvSpPr/>
          <p:nvPr/>
        </p:nvSpPr>
        <p:spPr>
          <a:xfrm>
            <a:off x="9584852" y="5777100"/>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a:solidFill>
                  <a:schemeClr val="bg1"/>
                </a:solidFill>
              </a:rPr>
              <a:t>5</a:t>
            </a:r>
            <a:endParaRPr lang="en-US" sz="1200" dirty="0">
              <a:solidFill>
                <a:schemeClr val="bg1"/>
              </a:solidFill>
            </a:endParaRPr>
          </a:p>
        </p:txBody>
      </p:sp>
      <p:sp>
        <p:nvSpPr>
          <p:cNvPr id="21" name="Rectangle 20">
            <a:extLst>
              <a:ext uri="{FF2B5EF4-FFF2-40B4-BE49-F238E27FC236}">
                <a16:creationId xmlns:a16="http://schemas.microsoft.com/office/drawing/2014/main" id="{F7B2D47A-4B32-4F2E-8760-D6361CF0059C}"/>
              </a:ext>
            </a:extLst>
          </p:cNvPr>
          <p:cNvSpPr/>
          <p:nvPr/>
        </p:nvSpPr>
        <p:spPr>
          <a:xfrm>
            <a:off x="11514137" y="5777100"/>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a:solidFill>
                  <a:schemeClr val="bg1"/>
                </a:solidFill>
              </a:rPr>
              <a:t>6</a:t>
            </a:r>
            <a:endParaRPr lang="en-US" sz="1200" dirty="0">
              <a:solidFill>
                <a:schemeClr val="bg1"/>
              </a:solidFill>
            </a:endParaRPr>
          </a:p>
        </p:txBody>
      </p:sp>
      <p:sp>
        <p:nvSpPr>
          <p:cNvPr id="5" name="Slide Number Placeholder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a:lstStyle/>
          <a:p>
            <a:fld id="{058DB212-BFA2-403F-85EF-DFD3FF6D973A}" type="slidenum">
              <a:rPr lang="en-US" smtClean="0"/>
              <a:t>8</a:t>
            </a:fld>
            <a:endParaRPr lang="en-US" dirty="0"/>
          </a:p>
        </p:txBody>
      </p:sp>
      <p:sp>
        <p:nvSpPr>
          <p:cNvPr id="18" name="Rectangle 17">
            <a:extLst>
              <a:ext uri="{FF2B5EF4-FFF2-40B4-BE49-F238E27FC236}">
                <a16:creationId xmlns:a16="http://schemas.microsoft.com/office/drawing/2014/main" id="{FE975626-7725-4EAC-A436-4BAECED30415}"/>
              </a:ext>
            </a:extLst>
          </p:cNvPr>
          <p:cNvSpPr/>
          <p:nvPr/>
        </p:nvSpPr>
        <p:spPr>
          <a:xfrm>
            <a:off x="0" y="6637847"/>
            <a:ext cx="12188561" cy="2313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0000"/>
              </a:highlight>
            </a:endParaRPr>
          </a:p>
        </p:txBody>
      </p:sp>
      <p:pic>
        <p:nvPicPr>
          <p:cNvPr id="10" name="Picture Placeholder 9" descr="A person wearing a hat&#10;&#10;Description automatically generated">
            <a:extLst>
              <a:ext uri="{FF2B5EF4-FFF2-40B4-BE49-F238E27FC236}">
                <a16:creationId xmlns:a16="http://schemas.microsoft.com/office/drawing/2014/main" id="{A25B781F-E671-4048-9BE4-43708D6A1C96}"/>
              </a:ext>
            </a:extLst>
          </p:cNvPr>
          <p:cNvPicPr>
            <a:picLocks noGrp="1" noChangeAspect="1"/>
          </p:cNvPicPr>
          <p:nvPr>
            <p:ph type="pic" sz="quarter" idx="19"/>
          </p:nvPr>
        </p:nvPicPr>
        <p:blipFill>
          <a:blip r:embed="rId2"/>
          <a:srcRect t="488" b="488"/>
          <a:stretch>
            <a:fillRect/>
          </a:stretch>
        </p:blipFill>
        <p:spPr/>
      </p:pic>
      <p:pic>
        <p:nvPicPr>
          <p:cNvPr id="16" name="Picture Placeholder 15" descr="A person wearing a helmet&#10;&#10;Description automatically generated">
            <a:extLst>
              <a:ext uri="{FF2B5EF4-FFF2-40B4-BE49-F238E27FC236}">
                <a16:creationId xmlns:a16="http://schemas.microsoft.com/office/drawing/2014/main" id="{6CAF895B-C72A-4D7B-B1E4-D6C44D1BE964}"/>
              </a:ext>
            </a:extLst>
          </p:cNvPr>
          <p:cNvPicPr>
            <a:picLocks noGrp="1" noChangeAspect="1"/>
          </p:cNvPicPr>
          <p:nvPr>
            <p:ph type="pic" sz="quarter" idx="20"/>
          </p:nvPr>
        </p:nvPicPr>
        <p:blipFill>
          <a:blip r:embed="rId3"/>
          <a:srcRect/>
          <a:stretch>
            <a:fillRect/>
          </a:stretch>
        </p:blipFill>
        <p:spPr/>
      </p:pic>
      <p:pic>
        <p:nvPicPr>
          <p:cNvPr id="24" name="Picture Placeholder 23" descr="A group of people posing for the camera&#10;&#10;Description automatically generated">
            <a:extLst>
              <a:ext uri="{FF2B5EF4-FFF2-40B4-BE49-F238E27FC236}">
                <a16:creationId xmlns:a16="http://schemas.microsoft.com/office/drawing/2014/main" id="{5BFF211B-AD2B-4115-84CE-4E3CFBAFAD5C}"/>
              </a:ext>
            </a:extLst>
          </p:cNvPr>
          <p:cNvPicPr>
            <a:picLocks noGrp="1" noChangeAspect="1"/>
          </p:cNvPicPr>
          <p:nvPr>
            <p:ph type="pic" sz="quarter" idx="17"/>
          </p:nvPr>
        </p:nvPicPr>
        <p:blipFill>
          <a:blip r:embed="rId4"/>
          <a:srcRect l="16684" r="16684"/>
          <a:stretch>
            <a:fillRect/>
          </a:stretch>
        </p:blipFill>
        <p:spPr/>
      </p:pic>
      <p:pic>
        <p:nvPicPr>
          <p:cNvPr id="30" name="Picture Placeholder 29" descr="A close up of a person&#10;&#10;Description automatically generated">
            <a:extLst>
              <a:ext uri="{FF2B5EF4-FFF2-40B4-BE49-F238E27FC236}">
                <a16:creationId xmlns:a16="http://schemas.microsoft.com/office/drawing/2014/main" id="{456A93FF-2A7C-4DA0-82C6-C8CA56A86F53}"/>
              </a:ext>
            </a:extLst>
          </p:cNvPr>
          <p:cNvPicPr>
            <a:picLocks noGrp="1" noChangeAspect="1"/>
          </p:cNvPicPr>
          <p:nvPr>
            <p:ph type="pic" sz="quarter" idx="18"/>
          </p:nvPr>
        </p:nvPicPr>
        <p:blipFill>
          <a:blip r:embed="rId5"/>
          <a:srcRect l="208" r="208"/>
          <a:stretch>
            <a:fillRect/>
          </a:stretch>
        </p:blipFill>
        <p:spPr/>
      </p:pic>
      <p:pic>
        <p:nvPicPr>
          <p:cNvPr id="35" name="Picture Placeholder 34" descr="A group of people posing for a photo&#10;&#10;Description automatically generated">
            <a:extLst>
              <a:ext uri="{FF2B5EF4-FFF2-40B4-BE49-F238E27FC236}">
                <a16:creationId xmlns:a16="http://schemas.microsoft.com/office/drawing/2014/main" id="{8723E221-C568-475F-AC9A-9B06AF319606}"/>
              </a:ext>
            </a:extLst>
          </p:cNvPr>
          <p:cNvPicPr>
            <a:picLocks noGrp="1" noChangeAspect="1"/>
          </p:cNvPicPr>
          <p:nvPr>
            <p:ph type="pic" sz="quarter" idx="13"/>
          </p:nvPr>
        </p:nvPicPr>
        <p:blipFill>
          <a:blip r:embed="rId6"/>
          <a:srcRect/>
          <a:stretch>
            <a:fillRect/>
          </a:stretch>
        </p:blipFill>
        <p:spPr/>
      </p:pic>
      <p:pic>
        <p:nvPicPr>
          <p:cNvPr id="40" name="Picture Placeholder 39" descr="A person wearing a suit and tie&#10;&#10;Description automatically generated">
            <a:extLst>
              <a:ext uri="{FF2B5EF4-FFF2-40B4-BE49-F238E27FC236}">
                <a16:creationId xmlns:a16="http://schemas.microsoft.com/office/drawing/2014/main" id="{A295DC7A-35D5-4330-949E-EC19C6239F28}"/>
              </a:ext>
            </a:extLst>
          </p:cNvPr>
          <p:cNvPicPr>
            <a:picLocks noGrp="1" noChangeAspect="1"/>
          </p:cNvPicPr>
          <p:nvPr>
            <p:ph type="pic" sz="quarter" idx="16"/>
          </p:nvPr>
        </p:nvPicPr>
        <p:blipFill>
          <a:blip r:embed="rId7"/>
          <a:srcRect/>
          <a:stretch>
            <a:fillRect/>
          </a:stretch>
        </p:blipFill>
        <p:spPr/>
      </p:pic>
    </p:spTree>
    <p:extLst>
      <p:ext uri="{BB962C8B-B14F-4D97-AF65-F5344CB8AC3E}">
        <p14:creationId xmlns:p14="http://schemas.microsoft.com/office/powerpoint/2010/main" val="25057763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8D002-7B9D-4732-8379-4110403BA73E}"/>
              </a:ext>
            </a:extLst>
          </p:cNvPr>
          <p:cNvSpPr>
            <a:spLocks noGrp="1"/>
          </p:cNvSpPr>
          <p:nvPr>
            <p:ph type="title"/>
          </p:nvPr>
        </p:nvSpPr>
        <p:spPr>
          <a:xfrm>
            <a:off x="357680" y="90000"/>
            <a:ext cx="11473200" cy="540000"/>
          </a:xfrm>
        </p:spPr>
        <p:txBody>
          <a:bodyPr/>
          <a:lstStyle/>
          <a:p>
            <a:pPr algn="ctr"/>
            <a:r>
              <a:rPr lang="en-US" dirty="0"/>
              <a:t>ANOVA Box plot</a:t>
            </a:r>
          </a:p>
        </p:txBody>
      </p:sp>
      <p:sp>
        <p:nvSpPr>
          <p:cNvPr id="6" name="Content Placeholder 5">
            <a:extLst>
              <a:ext uri="{FF2B5EF4-FFF2-40B4-BE49-F238E27FC236}">
                <a16:creationId xmlns:a16="http://schemas.microsoft.com/office/drawing/2014/main" id="{55657951-9773-48FC-9527-7CD3E9B4B7F8}"/>
              </a:ext>
            </a:extLst>
          </p:cNvPr>
          <p:cNvSpPr>
            <a:spLocks noGrp="1"/>
          </p:cNvSpPr>
          <p:nvPr>
            <p:ph sz="half" idx="2"/>
          </p:nvPr>
        </p:nvSpPr>
        <p:spPr>
          <a:xfrm>
            <a:off x="1874520" y="5044440"/>
            <a:ext cx="8717279" cy="1453560"/>
          </a:xfrm>
        </p:spPr>
        <p:txBody>
          <a:bodyPr/>
          <a:lstStyle/>
          <a:p>
            <a:pPr lvl="1"/>
            <a:r>
              <a:rPr lang="en-US" sz="1800" noProof="1"/>
              <a:t>Hip Hop vs Folk &amp; Acoustic resulted in p-value of </a:t>
            </a:r>
            <a:r>
              <a:rPr lang="en-US" sz="1800" b="1" noProof="1"/>
              <a:t>3.5611e-78</a:t>
            </a:r>
          </a:p>
          <a:p>
            <a:pPr lvl="1"/>
            <a:r>
              <a:rPr lang="en-US" sz="1800" noProof="1"/>
              <a:t>Jazz vs Latin resulted in p-value of </a:t>
            </a:r>
            <a:r>
              <a:rPr lang="en-US" sz="1800" b="1" noProof="1"/>
              <a:t>2.4426e-62</a:t>
            </a:r>
          </a:p>
        </p:txBody>
      </p:sp>
      <p:sp>
        <p:nvSpPr>
          <p:cNvPr id="8" name="Slide Number Placeholder 7">
            <a:extLst>
              <a:ext uri="{FF2B5EF4-FFF2-40B4-BE49-F238E27FC236}">
                <a16:creationId xmlns:a16="http://schemas.microsoft.com/office/drawing/2014/main" id="{1E1E3352-862D-46A0-BEB3-A5135B8C1C88}"/>
              </a:ext>
            </a:extLst>
          </p:cNvPr>
          <p:cNvSpPr>
            <a:spLocks noGrp="1"/>
          </p:cNvSpPr>
          <p:nvPr>
            <p:ph type="sldNum" sz="quarter" idx="16"/>
          </p:nvPr>
        </p:nvSpPr>
        <p:spPr/>
        <p:txBody>
          <a:bodyPr/>
          <a:lstStyle/>
          <a:p>
            <a:fld id="{058DB212-BFA2-403F-85EF-DFD3FF6D973A}" type="slidenum">
              <a:rPr lang="en-US" smtClean="0"/>
              <a:pPr/>
              <a:t>9</a:t>
            </a:fld>
            <a:endParaRPr lang="en-US" dirty="0"/>
          </a:p>
        </p:txBody>
      </p:sp>
      <p:sp>
        <p:nvSpPr>
          <p:cNvPr id="15" name="Rectangle 14">
            <a:extLst>
              <a:ext uri="{FF2B5EF4-FFF2-40B4-BE49-F238E27FC236}">
                <a16:creationId xmlns:a16="http://schemas.microsoft.com/office/drawing/2014/main" id="{10052272-3CFC-4AE6-9188-201EB7901920}"/>
              </a:ext>
            </a:extLst>
          </p:cNvPr>
          <p:cNvSpPr/>
          <p:nvPr/>
        </p:nvSpPr>
        <p:spPr>
          <a:xfrm>
            <a:off x="0" y="6637847"/>
            <a:ext cx="12188561" cy="2313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0000"/>
              </a:highlight>
            </a:endParaRPr>
          </a:p>
        </p:txBody>
      </p:sp>
      <p:sp>
        <p:nvSpPr>
          <p:cNvPr id="4" name="TextBox 3">
            <a:extLst>
              <a:ext uri="{FF2B5EF4-FFF2-40B4-BE49-F238E27FC236}">
                <a16:creationId xmlns:a16="http://schemas.microsoft.com/office/drawing/2014/main" id="{B8CD4820-00F2-4D3D-B6C1-D04BE5D5FA79}"/>
              </a:ext>
            </a:extLst>
          </p:cNvPr>
          <p:cNvSpPr txBox="1"/>
          <p:nvPr/>
        </p:nvSpPr>
        <p:spPr>
          <a:xfrm>
            <a:off x="269688" y="2070866"/>
            <a:ext cx="1393257" cy="584775"/>
          </a:xfrm>
          <a:prstGeom prst="rect">
            <a:avLst/>
          </a:prstGeom>
          <a:noFill/>
        </p:spPr>
        <p:txBody>
          <a:bodyPr wrap="square" rtlCol="0">
            <a:spAutoFit/>
          </a:bodyPr>
          <a:lstStyle/>
          <a:p>
            <a:pPr algn="ctr"/>
            <a:r>
              <a:rPr lang="en-US" b="1" dirty="0">
                <a:solidFill>
                  <a:schemeClr val="tx1">
                    <a:lumMod val="75000"/>
                    <a:lumOff val="25000"/>
                  </a:schemeClr>
                </a:solidFill>
                <a:latin typeface="+mj-lt"/>
                <a:ea typeface="+mj-ea"/>
                <a:cs typeface="+mj-cs"/>
              </a:rPr>
              <a:t>P-value: </a:t>
            </a:r>
            <a:r>
              <a:rPr lang="en-US" sz="1400" dirty="0"/>
              <a:t>2.7233e-235</a:t>
            </a:r>
          </a:p>
        </p:txBody>
      </p:sp>
      <p:pic>
        <p:nvPicPr>
          <p:cNvPr id="7" name="Picture 6">
            <a:extLst>
              <a:ext uri="{FF2B5EF4-FFF2-40B4-BE49-F238E27FC236}">
                <a16:creationId xmlns:a16="http://schemas.microsoft.com/office/drawing/2014/main" id="{050290FE-C1BA-FA44-9FF9-DDE0DB76D86A}"/>
              </a:ext>
            </a:extLst>
          </p:cNvPr>
          <p:cNvPicPr>
            <a:picLocks noChangeAspect="1"/>
          </p:cNvPicPr>
          <p:nvPr/>
        </p:nvPicPr>
        <p:blipFill>
          <a:blip r:embed="rId2"/>
          <a:stretch>
            <a:fillRect/>
          </a:stretch>
        </p:blipFill>
        <p:spPr>
          <a:xfrm>
            <a:off x="1791307" y="601620"/>
            <a:ext cx="8605946" cy="4302973"/>
          </a:xfrm>
          <a:prstGeom prst="rect">
            <a:avLst/>
          </a:prstGeom>
        </p:spPr>
      </p:pic>
    </p:spTree>
    <p:extLst>
      <p:ext uri="{BB962C8B-B14F-4D97-AF65-F5344CB8AC3E}">
        <p14:creationId xmlns:p14="http://schemas.microsoft.com/office/powerpoint/2010/main" val="2825565618"/>
      </p:ext>
    </p:extLst>
  </p:cSld>
  <p:clrMapOvr>
    <a:masterClrMapping/>
  </p:clrMapOvr>
</p:sld>
</file>

<file path=ppt/theme/theme1.xml><?xml version="1.0" encoding="utf-8"?>
<a:theme xmlns:a="http://schemas.openxmlformats.org/drawingml/2006/main" name="Office Theme">
  <a:themeElements>
    <a:clrScheme name="Custom 153">
      <a:dk1>
        <a:sysClr val="windowText" lastClr="000000"/>
      </a:dk1>
      <a:lt1>
        <a:sysClr val="window" lastClr="FFFFFF"/>
      </a:lt1>
      <a:dk2>
        <a:srgbClr val="44546A"/>
      </a:dk2>
      <a:lt2>
        <a:srgbClr val="E7E6E6"/>
      </a:lt2>
      <a:accent1>
        <a:srgbClr val="00B0F0"/>
      </a:accent1>
      <a:accent2>
        <a:srgbClr val="0B6CD9"/>
      </a:accent2>
      <a:accent3>
        <a:srgbClr val="0C3DF8"/>
      </a:accent3>
      <a:accent4>
        <a:srgbClr val="F2194A"/>
      </a:accent4>
      <a:accent5>
        <a:srgbClr val="0CF8B6"/>
      </a:accent5>
      <a:accent6>
        <a:srgbClr val="BDB313"/>
      </a:accent6>
      <a:hlink>
        <a:srgbClr val="00B0F0"/>
      </a:hlink>
      <a:folHlink>
        <a:srgbClr val="00B0F0"/>
      </a:folHlink>
    </a:clrScheme>
    <a:fontScheme name="Custom 162">
      <a:majorFont>
        <a:latin typeface="Tw Cen MT"/>
        <a:ea typeface=""/>
        <a:cs typeface=""/>
      </a:majorFont>
      <a:minorFont>
        <a:latin typeface="Lucida Sans Typewrite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TF78043420_Science fair presentation_RVA_v3.potx" id="{29D4BD8F-7488-49D9-BFBB-7DF8C2B0292D}" vid="{799E8309-D02B-4451-A1B1-915D5FF07E1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Science fair presentation</Template>
  <TotalTime>0</TotalTime>
  <Words>1681</Words>
  <Application>Microsoft Office PowerPoint</Application>
  <PresentationFormat>Widescreen</PresentationFormat>
  <Paragraphs>178</Paragraphs>
  <Slides>34</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34</vt:i4>
      </vt:variant>
    </vt:vector>
  </HeadingPairs>
  <TitlesOfParts>
    <vt:vector size="40" baseType="lpstr">
      <vt:lpstr>Arial</vt:lpstr>
      <vt:lpstr>Calibri</vt:lpstr>
      <vt:lpstr>Lucida Sans Typewriter</vt:lpstr>
      <vt:lpstr>Times New Roman</vt:lpstr>
      <vt:lpstr>Tw Cen MT</vt:lpstr>
      <vt:lpstr>Office Theme</vt:lpstr>
      <vt:lpstr>Trendspotting on Spotify</vt:lpstr>
      <vt:lpstr>Motivations</vt:lpstr>
      <vt:lpstr>Summary</vt:lpstr>
      <vt:lpstr>API Overview</vt:lpstr>
      <vt:lpstr>Summary Stats</vt:lpstr>
      <vt:lpstr>Summary</vt:lpstr>
      <vt:lpstr>Questions</vt:lpstr>
      <vt:lpstr>Question 1</vt:lpstr>
      <vt:lpstr>ANOVA Box plot</vt:lpstr>
      <vt:lpstr>Question 2</vt:lpstr>
      <vt:lpstr>PowerPoint Presentation</vt:lpstr>
      <vt:lpstr>PowerPoint Presentation</vt:lpstr>
      <vt:lpstr>Question 3</vt:lpstr>
      <vt:lpstr>PowerPoint Presentation</vt:lpstr>
      <vt:lpstr>PowerPoint Presentation</vt:lpstr>
      <vt:lpstr>Question 4</vt:lpstr>
      <vt:lpstr>PowerPoint Presentation</vt:lpstr>
      <vt:lpstr>PowerPoint Presentation</vt:lpstr>
      <vt:lpstr>PowerPoint Presentation</vt:lpstr>
      <vt:lpstr>PowerPoint Presentation</vt:lpstr>
      <vt:lpstr>Question 5</vt:lpstr>
      <vt:lpstr>PowerPoint Presentation</vt:lpstr>
      <vt:lpstr>PowerPoint Presentation</vt:lpstr>
      <vt:lpstr>PowerPoint Presentation</vt:lpstr>
      <vt:lpstr>PowerPoint Presentation</vt:lpstr>
      <vt:lpstr>Post Mortem</vt:lpstr>
      <vt:lpstr>Closing Remarks</vt:lpstr>
      <vt:lpstr>Any Questions?</vt:lpstr>
      <vt:lpstr>Appendix</vt:lpstr>
      <vt:lpstr>PowerPoint Presentation</vt:lpstr>
      <vt:lpstr>PowerPoint Presentation</vt:lpstr>
      <vt:lpstr>PowerPoint Presentation</vt:lpstr>
      <vt:lpstr>PowerPoint Presentation</vt:lpstr>
      <vt:lpstr>Audio Features Overview</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2020-02-01T15:18:48Z</dcterms:created>
  <dcterms:modified xsi:type="dcterms:W3CDTF">2020-02-04T12:29:20Z</dcterms:modified>
</cp:coreProperties>
</file>